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/>
    <p:restoredTop sz="94585"/>
  </p:normalViewPr>
  <p:slideViewPr>
    <p:cSldViewPr snapToGrid="0" snapToObjects="1">
      <p:cViewPr varScale="1">
        <p:scale>
          <a:sx n="129" d="100"/>
          <a:sy n="129" d="100"/>
        </p:scale>
        <p:origin x="2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hyperlink" Target="mailto:al@Stavka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github.com/intellicomru/OTUS/blob/main/Project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ntellicomru/project-otus.git" TargetMode="External"/><Relationship Id="rId5" Type="http://schemas.openxmlformats.org/officeDocument/2006/relationships/hyperlink" Target="http://34.105.140.147/cgi-bin/project.pl?db=1" TargetMode="External"/><Relationship Id="rId4" Type="http://schemas.openxmlformats.org/officeDocument/2006/relationships/hyperlink" Target="http://34.105.140.147/cgi-bin/project.p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1001027" y="2209974"/>
            <a:ext cx="9509763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Проект планировался сделать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масшабированным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следующим образом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БД расширяется за счет кластера (добавление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нод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 приложение за счет небольших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виртуалок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геораспределенных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принимающих запросы.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Получилось сделать одну  полноценную «ячейку», которую можно просто клонировать и подключать к готовому кластеру.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Наличие локальной БД было использовано только в качестве теста создаваемых индексов, оценки данных.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Подготовка базы для выгрузки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плейлистов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была произведена, но интерфейс не успел подготовить и протестировать.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Власенко Алексей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Perl 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разработчик.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al@Stavka.ru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+79037652903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48CE53-3BAF-1243-AE21-6EAE7202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59" r="2659"/>
          <a:stretch>
            <a:fillRect/>
          </a:stretch>
        </p:blipFill>
        <p:spPr>
          <a:xfrm>
            <a:off x="3399193" y="4880373"/>
            <a:ext cx="1635143" cy="1726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dirty="0"/>
              <a:t>Поиск и прослушивание музыки</a:t>
            </a:r>
            <a:br>
              <a:rPr lang="ru-RU" sz="3600" dirty="0"/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F584AC-42DA-414F-B5A2-3BC6250320C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659" r="2659"/>
          <a:stretch>
            <a:fillRect/>
          </a:stretch>
        </p:blipFill>
        <p:spPr>
          <a:xfrm>
            <a:off x="3399193" y="4880373"/>
            <a:ext cx="1635143" cy="1726984"/>
          </a:xfrm>
          <a:prstGeom prst="rect">
            <a:avLst/>
          </a:prstGeom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Власенко Алексей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erl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800" b="1" dirty="0"/>
              <a:t>Поиск и прослушивание музыкального файла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036830"/>
            <a:ext cx="7541966" cy="181016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b="1" dirty="0"/>
              <a:t>поиск осуществляется </a:t>
            </a:r>
            <a:r>
              <a:rPr lang="ru-RU" dirty="0"/>
              <a:t>:</a:t>
            </a:r>
            <a:br>
              <a:rPr lang="ru-RU" sz="1600" dirty="0"/>
            </a:br>
            <a:r>
              <a:rPr lang="ru-RU" dirty="0"/>
              <a:t>- </a:t>
            </a:r>
            <a:r>
              <a:rPr lang="ru-RU" i="1" dirty="0"/>
              <a:t>по всем полям -- используется </a:t>
            </a:r>
            <a:r>
              <a:rPr lang="ru-RU" i="1" dirty="0" err="1"/>
              <a:t>полнотесктовый</a:t>
            </a:r>
            <a:r>
              <a:rPr lang="ru-RU" i="1" dirty="0"/>
              <a:t> индекс</a:t>
            </a:r>
            <a:br>
              <a:rPr lang="ru-RU" sz="1600" dirty="0"/>
            </a:br>
            <a:r>
              <a:rPr lang="ru-RU" dirty="0"/>
              <a:t>- по Исполнителю - используется </a:t>
            </a:r>
            <a:r>
              <a:rPr lang="ru-RU" dirty="0" err="1"/>
              <a:t>полнотесктовый</a:t>
            </a:r>
            <a:r>
              <a:rPr lang="ru-RU" dirty="0"/>
              <a:t> индекс</a:t>
            </a:r>
            <a:br>
              <a:rPr lang="ru-RU" sz="1600" dirty="0"/>
            </a:br>
            <a:r>
              <a:rPr lang="ru-RU" dirty="0"/>
              <a:t>- по Названию - используется </a:t>
            </a:r>
            <a:r>
              <a:rPr lang="ru-RU" dirty="0" err="1"/>
              <a:t>полнотесктовый</a:t>
            </a:r>
            <a:r>
              <a:rPr lang="ru-RU" dirty="0"/>
              <a:t> индекс</a:t>
            </a:r>
            <a:br>
              <a:rPr lang="ru-RU" sz="1600" dirty="0"/>
            </a:br>
            <a:r>
              <a:rPr lang="ru-RU" dirty="0"/>
              <a:t>- </a:t>
            </a:r>
            <a:r>
              <a:rPr lang="ru-RU" i="1" dirty="0"/>
              <a:t>по исполнителю + название -- полное совпадение </a:t>
            </a:r>
            <a:endParaRPr lang="en-US" i="1" dirty="0"/>
          </a:p>
          <a:p>
            <a:pPr lvl="0" algn="ctr"/>
            <a:r>
              <a:rPr lang="ru-RU" i="1" dirty="0"/>
              <a:t>-- используется секционирование</a:t>
            </a:r>
            <a:br>
              <a:rPr lang="ru-RU" sz="1600" dirty="0"/>
            </a:br>
            <a:r>
              <a:rPr lang="ru-RU" dirty="0"/>
              <a:t>- по </a:t>
            </a:r>
            <a:r>
              <a:rPr lang="en-US" dirty="0"/>
              <a:t>ISRC - </a:t>
            </a:r>
            <a:r>
              <a:rPr lang="ru-RU" dirty="0"/>
              <a:t>используется просто индекс </a:t>
            </a:r>
            <a:r>
              <a:rPr lang="en-US" dirty="0"/>
              <a:t>lower()</a:t>
            </a:r>
            <a:br>
              <a:rPr lang="en-US" sz="1600" dirty="0"/>
            </a:br>
            <a:r>
              <a:rPr lang="en-US" dirty="0"/>
              <a:t>- </a:t>
            </a:r>
            <a:r>
              <a:rPr lang="ru-RU" i="1" dirty="0"/>
              <a:t>по жанрам -- используется </a:t>
            </a:r>
            <a:r>
              <a:rPr lang="en-US" i="1" dirty="0"/>
              <a:t>join </a:t>
            </a:r>
            <a:r>
              <a:rPr lang="ru-RU" i="1" dirty="0"/>
              <a:t>с таблицей жанров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Сравнение локальной СУБД </a:t>
            </a:r>
            <a:r>
              <a:rPr lang="en-US" dirty="0"/>
              <a:t>PostgreSQL </a:t>
            </a:r>
            <a:r>
              <a:rPr lang="ru-RU" dirty="0"/>
              <a:t>и </a:t>
            </a:r>
            <a:endParaRPr lang="en-US" dirty="0"/>
          </a:p>
          <a:p>
            <a:pPr lvl="0" algn="ctr"/>
            <a:r>
              <a:rPr lang="ru-RU" dirty="0"/>
              <a:t>классический </a:t>
            </a:r>
            <a:r>
              <a:rPr lang="en-US" dirty="0"/>
              <a:t>PostgreSQL HA </a:t>
            </a:r>
            <a:r>
              <a:rPr lang="ru-RU" dirty="0"/>
              <a:t>кластер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высокодоступного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сервиса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прослушивания музыки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проксирования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mp3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из стороннего источника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Поиск и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формировавние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выдачи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параметрам музыкального произведения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Формирование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плейлистов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по жанрам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087691" y="539903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Формирование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плейлистов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по спискам </a:t>
            </a:r>
          </a:p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Исполнитель – название. </a:t>
            </a:r>
          </a:p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(для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диджеев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клубов и т.п.)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982801" y="176743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Debian Nginx Apache2 Perl 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качестве сервера приложений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040649" y="172087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982801" y="300810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PostgreSQL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982801" y="4227567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 PostgreSQL </a:t>
            </a:r>
            <a:r>
              <a:rPr lang="ru-RU" dirty="0"/>
              <a:t>и </a:t>
            </a:r>
            <a:r>
              <a:rPr lang="en-US" dirty="0"/>
              <a:t>Kubernetes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131299" y="295853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131299" y="413388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http://34.105.140.147/cgi-bin/project.pl</a:t>
            </a:r>
            <a:r>
              <a:rPr lang="ru-RU" sz="30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/>
            <a:r>
              <a:rPr lang="ru-RU" sz="30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Запросы идут к локальной базе </a:t>
            </a:r>
            <a:r>
              <a:rPr lang="en-US" sz="3200" dirty="0"/>
              <a:t>PostgreSQL</a:t>
            </a:r>
            <a:br>
              <a:rPr lang="ru-RU" sz="3200" dirty="0"/>
            </a:br>
            <a:endParaRPr lang="ru-RU" sz="3200" dirty="0"/>
          </a:p>
          <a:p>
            <a:r>
              <a:rPr lang="en-US" sz="32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http://34.105.140.147/cgi-bin/project.pl?db=1</a:t>
            </a:r>
            <a:endParaRPr lang="en-US" sz="3200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sz="32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Запросы идут к  </a:t>
            </a:r>
            <a:r>
              <a:rPr lang="en-US" sz="3200" dirty="0"/>
              <a:t>PostgreSQL</a:t>
            </a:r>
            <a:r>
              <a:rPr lang="ru-RU" sz="3600" dirty="0"/>
              <a:t> в </a:t>
            </a:r>
            <a:r>
              <a:rPr lang="en-US" sz="3200" dirty="0"/>
              <a:t>Kubernetes</a:t>
            </a:r>
            <a:endParaRPr lang="ru-RU" sz="3600" dirty="0"/>
          </a:p>
          <a:p>
            <a:endParaRPr lang="ru-RU" sz="3600" dirty="0"/>
          </a:p>
          <a:p>
            <a:r>
              <a:rPr lang="en-US" sz="32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Perl </a:t>
            </a:r>
            <a:r>
              <a:rPr lang="ru-RU" sz="32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приложение под этот проект </a:t>
            </a:r>
          </a:p>
          <a:p>
            <a:r>
              <a:rPr lang="en-US" dirty="0">
                <a:hlinkClick r:id="rId6"/>
              </a:rPr>
              <a:t>https://github.com/intellicomru/project-otus.git</a:t>
            </a:r>
            <a:endParaRPr lang="ru-RU" sz="32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sym typeface="Roboto"/>
            </a:endParaRPr>
          </a:p>
          <a:p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Описание проделанных действий </a:t>
            </a:r>
          </a:p>
          <a:p>
            <a:r>
              <a:rPr lang="ru-RU" sz="12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</a:p>
          <a:p>
            <a:r>
              <a:rPr lang="ru-RU" sz="16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sz="16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</a:t>
            </a:r>
            <a:r>
              <a:rPr lang="en-US" sz="16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github.com</a:t>
            </a:r>
            <a:r>
              <a:rPr lang="en-US" sz="16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/</a:t>
            </a:r>
            <a:r>
              <a:rPr lang="en-US" sz="16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intellicomru</a:t>
            </a:r>
            <a:r>
              <a:rPr lang="en-US" sz="16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/OTUS/blob/main/</a:t>
            </a:r>
            <a:r>
              <a:rPr lang="en-US" sz="16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Project.md</a:t>
            </a: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endParaRPr lang="ru-RU" sz="3200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62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Рамка 1">
            <a:extLst>
              <a:ext uri="{FF2B5EF4-FFF2-40B4-BE49-F238E27FC236}">
                <a16:creationId xmlns:a16="http://schemas.microsoft.com/office/drawing/2014/main" id="{C5A5A3A3-2FB8-4D42-A002-F6204F7150EC}"/>
              </a:ext>
            </a:extLst>
          </p:cNvPr>
          <p:cNvSpPr/>
          <p:nvPr/>
        </p:nvSpPr>
        <p:spPr>
          <a:xfrm>
            <a:off x="543827" y="2424208"/>
            <a:ext cx="3407343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90494-37A0-2748-B847-BC64819E587E}"/>
              </a:ext>
            </a:extLst>
          </p:cNvPr>
          <p:cNvSpPr txBox="1"/>
          <p:nvPr/>
        </p:nvSpPr>
        <p:spPr>
          <a:xfrm>
            <a:off x="1799926" y="2569945"/>
            <a:ext cx="808522" cy="30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NGINX</a:t>
            </a:r>
            <a:endParaRPr lang="ru-RU" dirty="0"/>
          </a:p>
        </p:txBody>
      </p:sp>
      <p:sp>
        <p:nvSpPr>
          <p:cNvPr id="4" name="Облако 3">
            <a:extLst>
              <a:ext uri="{FF2B5EF4-FFF2-40B4-BE49-F238E27FC236}">
                <a16:creationId xmlns:a16="http://schemas.microsoft.com/office/drawing/2014/main" id="{050CDF1E-C275-434D-A2C3-33F5FDF77693}"/>
              </a:ext>
            </a:extLst>
          </p:cNvPr>
          <p:cNvSpPr/>
          <p:nvPr/>
        </p:nvSpPr>
        <p:spPr>
          <a:xfrm>
            <a:off x="2891593" y="1194616"/>
            <a:ext cx="5476775" cy="5186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ИНТЕРНЕТ </a:t>
            </a:r>
          </a:p>
        </p:txBody>
      </p:sp>
      <p:sp>
        <p:nvSpPr>
          <p:cNvPr id="8" name="Рамка 7">
            <a:extLst>
              <a:ext uri="{FF2B5EF4-FFF2-40B4-BE49-F238E27FC236}">
                <a16:creationId xmlns:a16="http://schemas.microsoft.com/office/drawing/2014/main" id="{7AEA8C70-4D32-0646-8C62-92292AF4CD6A}"/>
              </a:ext>
            </a:extLst>
          </p:cNvPr>
          <p:cNvSpPr/>
          <p:nvPr/>
        </p:nvSpPr>
        <p:spPr>
          <a:xfrm>
            <a:off x="606391" y="3436221"/>
            <a:ext cx="3407343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1C217-DD00-BB45-9764-841B77D8FB2B}"/>
              </a:ext>
            </a:extLst>
          </p:cNvPr>
          <p:cNvSpPr txBox="1"/>
          <p:nvPr/>
        </p:nvSpPr>
        <p:spPr>
          <a:xfrm>
            <a:off x="1443791" y="3737007"/>
            <a:ext cx="160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Апач2</a:t>
            </a:r>
            <a:r>
              <a:rPr lang="en-US" dirty="0"/>
              <a:t> + </a:t>
            </a:r>
            <a:r>
              <a:rPr lang="en-US" dirty="0" err="1"/>
              <a:t>cgi</a:t>
            </a:r>
            <a:r>
              <a:rPr lang="en-US" dirty="0"/>
              <a:t> (Perl)</a:t>
            </a:r>
            <a:endParaRPr lang="ru-RU" dirty="0"/>
          </a:p>
        </p:txBody>
      </p:sp>
      <p:sp>
        <p:nvSpPr>
          <p:cNvPr id="10" name="Рамка 9">
            <a:extLst>
              <a:ext uri="{FF2B5EF4-FFF2-40B4-BE49-F238E27FC236}">
                <a16:creationId xmlns:a16="http://schemas.microsoft.com/office/drawing/2014/main" id="{46B965BE-0697-AF4D-B5A6-A1BBAFB38213}"/>
              </a:ext>
            </a:extLst>
          </p:cNvPr>
          <p:cNvSpPr/>
          <p:nvPr/>
        </p:nvSpPr>
        <p:spPr>
          <a:xfrm>
            <a:off x="606391" y="4454580"/>
            <a:ext cx="2223437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DCBEE-A15C-0C40-8F7C-CE8F6C0A4D97}"/>
              </a:ext>
            </a:extLst>
          </p:cNvPr>
          <p:cNvSpPr txBox="1"/>
          <p:nvPr/>
        </p:nvSpPr>
        <p:spPr>
          <a:xfrm>
            <a:off x="745157" y="4650170"/>
            <a:ext cx="214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Локальный </a:t>
            </a:r>
            <a:r>
              <a:rPr lang="en-US" dirty="0"/>
              <a:t>Postgres</a:t>
            </a:r>
          </a:p>
          <a:p>
            <a:endParaRPr lang="ru-RU" dirty="0"/>
          </a:p>
        </p:txBody>
      </p:sp>
      <p:sp>
        <p:nvSpPr>
          <p:cNvPr id="12" name="Рамка 11">
            <a:extLst>
              <a:ext uri="{FF2B5EF4-FFF2-40B4-BE49-F238E27FC236}">
                <a16:creationId xmlns:a16="http://schemas.microsoft.com/office/drawing/2014/main" id="{B6127126-2DAF-0640-BE23-DBAD4A3913D8}"/>
              </a:ext>
            </a:extLst>
          </p:cNvPr>
          <p:cNvSpPr/>
          <p:nvPr/>
        </p:nvSpPr>
        <p:spPr>
          <a:xfrm>
            <a:off x="3636750" y="4729948"/>
            <a:ext cx="2223437" cy="198848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106A07-F2E2-504A-9061-9C654CBDA0DC}"/>
              </a:ext>
            </a:extLst>
          </p:cNvPr>
          <p:cNvSpPr txBox="1"/>
          <p:nvPr/>
        </p:nvSpPr>
        <p:spPr>
          <a:xfrm>
            <a:off x="4049023" y="5260822"/>
            <a:ext cx="1946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</a:t>
            </a:r>
          </a:p>
          <a:p>
            <a:r>
              <a:rPr lang="ru-RU" dirty="0"/>
              <a:t> </a:t>
            </a:r>
            <a:r>
              <a:rPr lang="en-US" dirty="0"/>
              <a:t>Postgres</a:t>
            </a:r>
          </a:p>
          <a:p>
            <a:endParaRPr lang="ru-RU" dirty="0"/>
          </a:p>
        </p:txBody>
      </p:sp>
      <p:sp>
        <p:nvSpPr>
          <p:cNvPr id="17" name="Рамка 16">
            <a:extLst>
              <a:ext uri="{FF2B5EF4-FFF2-40B4-BE49-F238E27FC236}">
                <a16:creationId xmlns:a16="http://schemas.microsoft.com/office/drawing/2014/main" id="{88B3E5B4-E475-4E41-BC96-51ED23A051F2}"/>
              </a:ext>
            </a:extLst>
          </p:cNvPr>
          <p:cNvSpPr/>
          <p:nvPr/>
        </p:nvSpPr>
        <p:spPr>
          <a:xfrm>
            <a:off x="5496026" y="2442817"/>
            <a:ext cx="3407343" cy="914400"/>
          </a:xfrm>
          <a:prstGeom prst="fram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F8E60-E361-4247-99E2-6F1BF6FFC700}"/>
              </a:ext>
            </a:extLst>
          </p:cNvPr>
          <p:cNvSpPr txBox="1"/>
          <p:nvPr/>
        </p:nvSpPr>
        <p:spPr>
          <a:xfrm>
            <a:off x="6752125" y="2569945"/>
            <a:ext cx="808522" cy="30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NGINX</a:t>
            </a:r>
            <a:endParaRPr lang="ru-RU" dirty="0"/>
          </a:p>
        </p:txBody>
      </p:sp>
      <p:sp>
        <p:nvSpPr>
          <p:cNvPr id="19" name="Рамка 18">
            <a:extLst>
              <a:ext uri="{FF2B5EF4-FFF2-40B4-BE49-F238E27FC236}">
                <a16:creationId xmlns:a16="http://schemas.microsoft.com/office/drawing/2014/main" id="{67A3C6BC-953E-9549-AA9A-261DFF1F5ADB}"/>
              </a:ext>
            </a:extLst>
          </p:cNvPr>
          <p:cNvSpPr/>
          <p:nvPr/>
        </p:nvSpPr>
        <p:spPr>
          <a:xfrm>
            <a:off x="5558590" y="3436221"/>
            <a:ext cx="3407343" cy="914400"/>
          </a:xfrm>
          <a:prstGeom prst="frame">
            <a:avLst/>
          </a:prstGeom>
          <a:solidFill>
            <a:schemeClr val="tx2"/>
          </a:solidFill>
          <a:ln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9A58F-CD96-E241-AB24-1F066F8894CD}"/>
              </a:ext>
            </a:extLst>
          </p:cNvPr>
          <p:cNvSpPr txBox="1"/>
          <p:nvPr/>
        </p:nvSpPr>
        <p:spPr>
          <a:xfrm>
            <a:off x="6395990" y="3737007"/>
            <a:ext cx="160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Апач2</a:t>
            </a:r>
            <a:r>
              <a:rPr lang="en-US" dirty="0"/>
              <a:t> + </a:t>
            </a:r>
            <a:r>
              <a:rPr lang="en-US" dirty="0" err="1"/>
              <a:t>cgi</a:t>
            </a:r>
            <a:r>
              <a:rPr lang="en-US" dirty="0"/>
              <a:t> (Perl)</a:t>
            </a:r>
            <a:endParaRPr lang="ru-RU" dirty="0"/>
          </a:p>
        </p:txBody>
      </p:sp>
      <p:sp>
        <p:nvSpPr>
          <p:cNvPr id="23" name="Рамка 22">
            <a:extLst>
              <a:ext uri="{FF2B5EF4-FFF2-40B4-BE49-F238E27FC236}">
                <a16:creationId xmlns:a16="http://schemas.microsoft.com/office/drawing/2014/main" id="{2CA571A9-DCFA-1443-A486-37AF0B587DB2}"/>
              </a:ext>
            </a:extLst>
          </p:cNvPr>
          <p:cNvSpPr/>
          <p:nvPr/>
        </p:nvSpPr>
        <p:spPr>
          <a:xfrm>
            <a:off x="3206020" y="1866502"/>
            <a:ext cx="4178968" cy="312562"/>
          </a:xfrm>
          <a:prstGeom prst="fram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1035F-6FC8-6B48-B06B-5ED2B144C88C}"/>
              </a:ext>
            </a:extLst>
          </p:cNvPr>
          <p:cNvSpPr txBox="1"/>
          <p:nvPr/>
        </p:nvSpPr>
        <p:spPr>
          <a:xfrm>
            <a:off x="4343796" y="1860390"/>
            <a:ext cx="1357163" cy="30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NGINX</a:t>
            </a:r>
            <a:endParaRPr lang="ru-RU" dirty="0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14427EF5-AC57-0B43-ABD9-660CBBDE1D41}"/>
              </a:ext>
            </a:extLst>
          </p:cNvPr>
          <p:cNvSpPr/>
          <p:nvPr/>
        </p:nvSpPr>
        <p:spPr>
          <a:xfrm>
            <a:off x="-173255" y="2234405"/>
            <a:ext cx="4456497" cy="3418493"/>
          </a:xfrm>
          <a:custGeom>
            <a:avLst/>
            <a:gdLst>
              <a:gd name="connsiteX0" fmla="*/ 664143 w 4456497"/>
              <a:gd name="connsiteY0" fmla="*/ 3251995 h 3418493"/>
              <a:gd name="connsiteX1" fmla="*/ 1520792 w 4456497"/>
              <a:gd name="connsiteY1" fmla="*/ 3415624 h 3418493"/>
              <a:gd name="connsiteX2" fmla="*/ 1780674 w 4456497"/>
              <a:gd name="connsiteY2" fmla="*/ 3396374 h 3418493"/>
              <a:gd name="connsiteX3" fmla="*/ 2329314 w 4456497"/>
              <a:gd name="connsiteY3" fmla="*/ 3377123 h 3418493"/>
              <a:gd name="connsiteX4" fmla="*/ 2473693 w 4456497"/>
              <a:gd name="connsiteY4" fmla="*/ 3367498 h 3418493"/>
              <a:gd name="connsiteX5" fmla="*/ 2531444 w 4456497"/>
              <a:gd name="connsiteY5" fmla="*/ 3328997 h 3418493"/>
              <a:gd name="connsiteX6" fmla="*/ 2569946 w 4456497"/>
              <a:gd name="connsiteY6" fmla="*/ 3309747 h 3418493"/>
              <a:gd name="connsiteX7" fmla="*/ 2598821 w 4456497"/>
              <a:gd name="connsiteY7" fmla="*/ 3290496 h 3418493"/>
              <a:gd name="connsiteX8" fmla="*/ 2646948 w 4456497"/>
              <a:gd name="connsiteY8" fmla="*/ 3261620 h 3418493"/>
              <a:gd name="connsiteX9" fmla="*/ 2685449 w 4456497"/>
              <a:gd name="connsiteY9" fmla="*/ 3242370 h 3418493"/>
              <a:gd name="connsiteX10" fmla="*/ 2772076 w 4456497"/>
              <a:gd name="connsiteY10" fmla="*/ 3213494 h 3418493"/>
              <a:gd name="connsiteX11" fmla="*/ 2829828 w 4456497"/>
              <a:gd name="connsiteY11" fmla="*/ 3174993 h 3418493"/>
              <a:gd name="connsiteX12" fmla="*/ 2858703 w 4456497"/>
              <a:gd name="connsiteY12" fmla="*/ 3165368 h 3418493"/>
              <a:gd name="connsiteX13" fmla="*/ 2916455 w 4456497"/>
              <a:gd name="connsiteY13" fmla="*/ 3126867 h 3418493"/>
              <a:gd name="connsiteX14" fmla="*/ 2964581 w 4456497"/>
              <a:gd name="connsiteY14" fmla="*/ 3107616 h 3418493"/>
              <a:gd name="connsiteX15" fmla="*/ 3003082 w 4456497"/>
              <a:gd name="connsiteY15" fmla="*/ 3078740 h 3418493"/>
              <a:gd name="connsiteX16" fmla="*/ 3051209 w 4456497"/>
              <a:gd name="connsiteY16" fmla="*/ 3049864 h 3418493"/>
              <a:gd name="connsiteX17" fmla="*/ 3080084 w 4456497"/>
              <a:gd name="connsiteY17" fmla="*/ 3030614 h 3418493"/>
              <a:gd name="connsiteX18" fmla="*/ 3176337 w 4456497"/>
              <a:gd name="connsiteY18" fmla="*/ 2972862 h 3418493"/>
              <a:gd name="connsiteX19" fmla="*/ 3205213 w 4456497"/>
              <a:gd name="connsiteY19" fmla="*/ 2953612 h 3418493"/>
              <a:gd name="connsiteX20" fmla="*/ 3234089 w 4456497"/>
              <a:gd name="connsiteY20" fmla="*/ 2934361 h 3418493"/>
              <a:gd name="connsiteX21" fmla="*/ 3291840 w 4456497"/>
              <a:gd name="connsiteY21" fmla="*/ 2857359 h 3418493"/>
              <a:gd name="connsiteX22" fmla="*/ 3349592 w 4456497"/>
              <a:gd name="connsiteY22" fmla="*/ 2799608 h 3418493"/>
              <a:gd name="connsiteX23" fmla="*/ 3368842 w 4456497"/>
              <a:gd name="connsiteY23" fmla="*/ 2770732 h 3418493"/>
              <a:gd name="connsiteX24" fmla="*/ 3397718 w 4456497"/>
              <a:gd name="connsiteY24" fmla="*/ 2722606 h 3418493"/>
              <a:gd name="connsiteX25" fmla="*/ 3465095 w 4456497"/>
              <a:gd name="connsiteY25" fmla="*/ 2635978 h 3418493"/>
              <a:gd name="connsiteX26" fmla="*/ 3561348 w 4456497"/>
              <a:gd name="connsiteY26" fmla="*/ 2568601 h 3418493"/>
              <a:gd name="connsiteX27" fmla="*/ 3590223 w 4456497"/>
              <a:gd name="connsiteY27" fmla="*/ 2558976 h 3418493"/>
              <a:gd name="connsiteX28" fmla="*/ 3705727 w 4456497"/>
              <a:gd name="connsiteY28" fmla="*/ 2520475 h 3418493"/>
              <a:gd name="connsiteX29" fmla="*/ 3801979 w 4456497"/>
              <a:gd name="connsiteY29" fmla="*/ 2501224 h 3418493"/>
              <a:gd name="connsiteX30" fmla="*/ 3878981 w 4456497"/>
              <a:gd name="connsiteY30" fmla="*/ 2472349 h 3418493"/>
              <a:gd name="connsiteX31" fmla="*/ 3927108 w 4456497"/>
              <a:gd name="connsiteY31" fmla="*/ 2453098 h 3418493"/>
              <a:gd name="connsiteX32" fmla="*/ 3965609 w 4456497"/>
              <a:gd name="connsiteY32" fmla="*/ 2443473 h 3418493"/>
              <a:gd name="connsiteX33" fmla="*/ 4023360 w 4456497"/>
              <a:gd name="connsiteY33" fmla="*/ 2424222 h 3418493"/>
              <a:gd name="connsiteX34" fmla="*/ 4052236 w 4456497"/>
              <a:gd name="connsiteY34" fmla="*/ 2414597 h 3418493"/>
              <a:gd name="connsiteX35" fmla="*/ 4090737 w 4456497"/>
              <a:gd name="connsiteY35" fmla="*/ 2404972 h 3418493"/>
              <a:gd name="connsiteX36" fmla="*/ 4225491 w 4456497"/>
              <a:gd name="connsiteY36" fmla="*/ 2366471 h 3418493"/>
              <a:gd name="connsiteX37" fmla="*/ 4292868 w 4456497"/>
              <a:gd name="connsiteY37" fmla="*/ 2327970 h 3418493"/>
              <a:gd name="connsiteX38" fmla="*/ 4321743 w 4456497"/>
              <a:gd name="connsiteY38" fmla="*/ 2308719 h 3418493"/>
              <a:gd name="connsiteX39" fmla="*/ 4340994 w 4456497"/>
              <a:gd name="connsiteY39" fmla="*/ 2279843 h 3418493"/>
              <a:gd name="connsiteX40" fmla="*/ 4369870 w 4456497"/>
              <a:gd name="connsiteY40" fmla="*/ 2250968 h 3418493"/>
              <a:gd name="connsiteX41" fmla="*/ 4389120 w 4456497"/>
              <a:gd name="connsiteY41" fmla="*/ 2193216 h 3418493"/>
              <a:gd name="connsiteX42" fmla="*/ 4408371 w 4456497"/>
              <a:gd name="connsiteY42" fmla="*/ 2106589 h 3418493"/>
              <a:gd name="connsiteX43" fmla="*/ 4417996 w 4456497"/>
              <a:gd name="connsiteY43" fmla="*/ 2077713 h 3418493"/>
              <a:gd name="connsiteX44" fmla="*/ 4427621 w 4456497"/>
              <a:gd name="connsiteY44" fmla="*/ 1981460 h 3418493"/>
              <a:gd name="connsiteX45" fmla="*/ 4437247 w 4456497"/>
              <a:gd name="connsiteY45" fmla="*/ 1914083 h 3418493"/>
              <a:gd name="connsiteX46" fmla="*/ 4456497 w 4456497"/>
              <a:gd name="connsiteY46" fmla="*/ 1711953 h 3418493"/>
              <a:gd name="connsiteX47" fmla="*/ 4446872 w 4456497"/>
              <a:gd name="connsiteY47" fmla="*/ 1221064 h 3418493"/>
              <a:gd name="connsiteX48" fmla="*/ 4437247 w 4456497"/>
              <a:gd name="connsiteY48" fmla="*/ 1144062 h 3418493"/>
              <a:gd name="connsiteX49" fmla="*/ 4427621 w 4456497"/>
              <a:gd name="connsiteY49" fmla="*/ 1115187 h 3418493"/>
              <a:gd name="connsiteX50" fmla="*/ 4427621 w 4456497"/>
              <a:gd name="connsiteY50" fmla="*/ 836054 h 3418493"/>
              <a:gd name="connsiteX51" fmla="*/ 4437247 w 4456497"/>
              <a:gd name="connsiteY51" fmla="*/ 759052 h 3418493"/>
              <a:gd name="connsiteX52" fmla="*/ 4437247 w 4456497"/>
              <a:gd name="connsiteY52" fmla="*/ 460669 h 3418493"/>
              <a:gd name="connsiteX53" fmla="*/ 4427621 w 4456497"/>
              <a:gd name="connsiteY53" fmla="*/ 383667 h 3418493"/>
              <a:gd name="connsiteX54" fmla="*/ 4417996 w 4456497"/>
              <a:gd name="connsiteY54" fmla="*/ 335540 h 3418493"/>
              <a:gd name="connsiteX55" fmla="*/ 4389120 w 4456497"/>
              <a:gd name="connsiteY55" fmla="*/ 316290 h 3418493"/>
              <a:gd name="connsiteX56" fmla="*/ 4321743 w 4456497"/>
              <a:gd name="connsiteY56" fmla="*/ 268163 h 3418493"/>
              <a:gd name="connsiteX57" fmla="*/ 4283242 w 4456497"/>
              <a:gd name="connsiteY57" fmla="*/ 239288 h 3418493"/>
              <a:gd name="connsiteX58" fmla="*/ 4138863 w 4456497"/>
              <a:gd name="connsiteY58" fmla="*/ 200787 h 3418493"/>
              <a:gd name="connsiteX59" fmla="*/ 4032986 w 4456497"/>
              <a:gd name="connsiteY59" fmla="*/ 181536 h 3418493"/>
              <a:gd name="connsiteX60" fmla="*/ 3994484 w 4456497"/>
              <a:gd name="connsiteY60" fmla="*/ 162286 h 3418493"/>
              <a:gd name="connsiteX61" fmla="*/ 3859731 w 4456497"/>
              <a:gd name="connsiteY61" fmla="*/ 143035 h 3418493"/>
              <a:gd name="connsiteX62" fmla="*/ 3667226 w 4456497"/>
              <a:gd name="connsiteY62" fmla="*/ 133410 h 3418493"/>
              <a:gd name="connsiteX63" fmla="*/ 3590223 w 4456497"/>
              <a:gd name="connsiteY63" fmla="*/ 143035 h 3418493"/>
              <a:gd name="connsiteX64" fmla="*/ 3378468 w 4456497"/>
              <a:gd name="connsiteY64" fmla="*/ 123784 h 3418493"/>
              <a:gd name="connsiteX65" fmla="*/ 3234089 w 4456497"/>
              <a:gd name="connsiteY65" fmla="*/ 104534 h 3418493"/>
              <a:gd name="connsiteX66" fmla="*/ 3185962 w 4456497"/>
              <a:gd name="connsiteY66" fmla="*/ 94909 h 3418493"/>
              <a:gd name="connsiteX67" fmla="*/ 3012708 w 4456497"/>
              <a:gd name="connsiteY67" fmla="*/ 75658 h 3418493"/>
              <a:gd name="connsiteX68" fmla="*/ 2800952 w 4456497"/>
              <a:gd name="connsiteY68" fmla="*/ 56408 h 3418493"/>
              <a:gd name="connsiteX69" fmla="*/ 2608447 w 4456497"/>
              <a:gd name="connsiteY69" fmla="*/ 27532 h 3418493"/>
              <a:gd name="connsiteX70" fmla="*/ 2531444 w 4456497"/>
              <a:gd name="connsiteY70" fmla="*/ 17907 h 3418493"/>
              <a:gd name="connsiteX71" fmla="*/ 2213811 w 4456497"/>
              <a:gd name="connsiteY71" fmla="*/ 17907 h 3418493"/>
              <a:gd name="connsiteX72" fmla="*/ 2136809 w 4456497"/>
              <a:gd name="connsiteY72" fmla="*/ 27532 h 3418493"/>
              <a:gd name="connsiteX73" fmla="*/ 770021 w 4456497"/>
              <a:gd name="connsiteY73" fmla="*/ 46782 h 3418493"/>
              <a:gd name="connsiteX74" fmla="*/ 664143 w 4456497"/>
              <a:gd name="connsiteY74" fmla="*/ 56408 h 3418493"/>
              <a:gd name="connsiteX75" fmla="*/ 587141 w 4456497"/>
              <a:gd name="connsiteY75" fmla="*/ 85283 h 3418493"/>
              <a:gd name="connsiteX76" fmla="*/ 490889 w 4456497"/>
              <a:gd name="connsiteY76" fmla="*/ 143035 h 3418493"/>
              <a:gd name="connsiteX77" fmla="*/ 462013 w 4456497"/>
              <a:gd name="connsiteY77" fmla="*/ 171911 h 3418493"/>
              <a:gd name="connsiteX78" fmla="*/ 452388 w 4456497"/>
              <a:gd name="connsiteY78" fmla="*/ 200787 h 3418493"/>
              <a:gd name="connsiteX79" fmla="*/ 413887 w 4456497"/>
              <a:gd name="connsiteY79" fmla="*/ 277789 h 3418493"/>
              <a:gd name="connsiteX80" fmla="*/ 404261 w 4456497"/>
              <a:gd name="connsiteY80" fmla="*/ 345166 h 3418493"/>
              <a:gd name="connsiteX81" fmla="*/ 365760 w 4456497"/>
              <a:gd name="connsiteY81" fmla="*/ 451043 h 3418493"/>
              <a:gd name="connsiteX82" fmla="*/ 346510 w 4456497"/>
              <a:gd name="connsiteY82" fmla="*/ 585797 h 3418493"/>
              <a:gd name="connsiteX83" fmla="*/ 327259 w 4456497"/>
              <a:gd name="connsiteY83" fmla="*/ 816803 h 3418493"/>
              <a:gd name="connsiteX84" fmla="*/ 308009 w 4456497"/>
              <a:gd name="connsiteY84" fmla="*/ 884180 h 3418493"/>
              <a:gd name="connsiteX85" fmla="*/ 298383 w 4456497"/>
              <a:gd name="connsiteY85" fmla="*/ 932307 h 3418493"/>
              <a:gd name="connsiteX86" fmla="*/ 279133 w 4456497"/>
              <a:gd name="connsiteY86" fmla="*/ 1047810 h 3418493"/>
              <a:gd name="connsiteX87" fmla="*/ 240632 w 4456497"/>
              <a:gd name="connsiteY87" fmla="*/ 1144062 h 3418493"/>
              <a:gd name="connsiteX88" fmla="*/ 211756 w 4456497"/>
              <a:gd name="connsiteY88" fmla="*/ 1269191 h 3418493"/>
              <a:gd name="connsiteX89" fmla="*/ 144379 w 4456497"/>
              <a:gd name="connsiteY89" fmla="*/ 1471321 h 3418493"/>
              <a:gd name="connsiteX90" fmla="*/ 125129 w 4456497"/>
              <a:gd name="connsiteY90" fmla="*/ 1557949 h 3418493"/>
              <a:gd name="connsiteX91" fmla="*/ 115503 w 4456497"/>
              <a:gd name="connsiteY91" fmla="*/ 1606075 h 3418493"/>
              <a:gd name="connsiteX92" fmla="*/ 86628 w 4456497"/>
              <a:gd name="connsiteY92" fmla="*/ 1692702 h 3418493"/>
              <a:gd name="connsiteX93" fmla="*/ 67377 w 4456497"/>
              <a:gd name="connsiteY93" fmla="*/ 1769704 h 3418493"/>
              <a:gd name="connsiteX94" fmla="*/ 28876 w 4456497"/>
              <a:gd name="connsiteY94" fmla="*/ 1894833 h 3418493"/>
              <a:gd name="connsiteX95" fmla="*/ 19251 w 4456497"/>
              <a:gd name="connsiteY95" fmla="*/ 1933334 h 3418493"/>
              <a:gd name="connsiteX96" fmla="*/ 0 w 4456497"/>
              <a:gd name="connsiteY96" fmla="*/ 2000711 h 3418493"/>
              <a:gd name="connsiteX97" fmla="*/ 28876 w 4456497"/>
              <a:gd name="connsiteY97" fmla="*/ 2376096 h 3418493"/>
              <a:gd name="connsiteX98" fmla="*/ 48127 w 4456497"/>
              <a:gd name="connsiteY98" fmla="*/ 2414597 h 3418493"/>
              <a:gd name="connsiteX99" fmla="*/ 57752 w 4456497"/>
              <a:gd name="connsiteY99" fmla="*/ 2453098 h 3418493"/>
              <a:gd name="connsiteX100" fmla="*/ 105878 w 4456497"/>
              <a:gd name="connsiteY100" fmla="*/ 2520475 h 3418493"/>
              <a:gd name="connsiteX101" fmla="*/ 125129 w 4456497"/>
              <a:gd name="connsiteY101" fmla="*/ 2558976 h 3418493"/>
              <a:gd name="connsiteX102" fmla="*/ 144379 w 4456497"/>
              <a:gd name="connsiteY102" fmla="*/ 2587852 h 3418493"/>
              <a:gd name="connsiteX103" fmla="*/ 192506 w 4456497"/>
              <a:gd name="connsiteY103" fmla="*/ 2693730 h 3418493"/>
              <a:gd name="connsiteX104" fmla="*/ 202131 w 4456497"/>
              <a:gd name="connsiteY104" fmla="*/ 2722606 h 3418493"/>
              <a:gd name="connsiteX105" fmla="*/ 221381 w 4456497"/>
              <a:gd name="connsiteY105" fmla="*/ 2751481 h 3418493"/>
              <a:gd name="connsiteX106" fmla="*/ 269508 w 4456497"/>
              <a:gd name="connsiteY106" fmla="*/ 2847734 h 3418493"/>
              <a:gd name="connsiteX107" fmla="*/ 288758 w 4456497"/>
              <a:gd name="connsiteY107" fmla="*/ 2886235 h 3418493"/>
              <a:gd name="connsiteX108" fmla="*/ 356135 w 4456497"/>
              <a:gd name="connsiteY108" fmla="*/ 2943987 h 3418493"/>
              <a:gd name="connsiteX109" fmla="*/ 385011 w 4456497"/>
              <a:gd name="connsiteY109" fmla="*/ 2963237 h 3418493"/>
              <a:gd name="connsiteX110" fmla="*/ 442762 w 4456497"/>
              <a:gd name="connsiteY110" fmla="*/ 2982488 h 3418493"/>
              <a:gd name="connsiteX111" fmla="*/ 548640 w 4456497"/>
              <a:gd name="connsiteY111" fmla="*/ 3097991 h 3418493"/>
              <a:gd name="connsiteX112" fmla="*/ 587141 w 4456497"/>
              <a:gd name="connsiteY112" fmla="*/ 3126867 h 3418493"/>
              <a:gd name="connsiteX113" fmla="*/ 635268 w 4456497"/>
              <a:gd name="connsiteY113" fmla="*/ 3194243 h 3418493"/>
              <a:gd name="connsiteX114" fmla="*/ 702644 w 4456497"/>
              <a:gd name="connsiteY114" fmla="*/ 3223119 h 3418493"/>
              <a:gd name="connsiteX115" fmla="*/ 731520 w 4456497"/>
              <a:gd name="connsiteY115" fmla="*/ 3242370 h 3418493"/>
              <a:gd name="connsiteX116" fmla="*/ 770021 w 4456497"/>
              <a:gd name="connsiteY116" fmla="*/ 3251995 h 3418493"/>
              <a:gd name="connsiteX117" fmla="*/ 798897 w 4456497"/>
              <a:gd name="connsiteY117" fmla="*/ 3261620 h 3418493"/>
              <a:gd name="connsiteX118" fmla="*/ 895150 w 4456497"/>
              <a:gd name="connsiteY118" fmla="*/ 3213494 h 3418493"/>
              <a:gd name="connsiteX119" fmla="*/ 952901 w 4456497"/>
              <a:gd name="connsiteY119" fmla="*/ 3203869 h 34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456497" h="3418493">
                <a:moveTo>
                  <a:pt x="664143" y="3251995"/>
                </a:moveTo>
                <a:cubicBezTo>
                  <a:pt x="949693" y="3306538"/>
                  <a:pt x="1232480" y="3378342"/>
                  <a:pt x="1520792" y="3415624"/>
                </a:cubicBezTo>
                <a:cubicBezTo>
                  <a:pt x="1606939" y="3426764"/>
                  <a:pt x="1694011" y="3402283"/>
                  <a:pt x="1780674" y="3396374"/>
                </a:cubicBezTo>
                <a:cubicBezTo>
                  <a:pt x="2009220" y="3380792"/>
                  <a:pt x="2038269" y="3384400"/>
                  <a:pt x="2329314" y="3377123"/>
                </a:cubicBezTo>
                <a:cubicBezTo>
                  <a:pt x="2377440" y="3373915"/>
                  <a:pt x="2425755" y="3372824"/>
                  <a:pt x="2473693" y="3367498"/>
                </a:cubicBezTo>
                <a:cubicBezTo>
                  <a:pt x="2512817" y="3363151"/>
                  <a:pt x="2498972" y="3352191"/>
                  <a:pt x="2531444" y="3328997"/>
                </a:cubicBezTo>
                <a:cubicBezTo>
                  <a:pt x="2543120" y="3320657"/>
                  <a:pt x="2557488" y="3316866"/>
                  <a:pt x="2569946" y="3309747"/>
                </a:cubicBezTo>
                <a:cubicBezTo>
                  <a:pt x="2579990" y="3304008"/>
                  <a:pt x="2589011" y="3296627"/>
                  <a:pt x="2598821" y="3290496"/>
                </a:cubicBezTo>
                <a:cubicBezTo>
                  <a:pt x="2614686" y="3280580"/>
                  <a:pt x="2630594" y="3270705"/>
                  <a:pt x="2646948" y="3261620"/>
                </a:cubicBezTo>
                <a:cubicBezTo>
                  <a:pt x="2659491" y="3254652"/>
                  <a:pt x="2672057" y="3247521"/>
                  <a:pt x="2685449" y="3242370"/>
                </a:cubicBezTo>
                <a:cubicBezTo>
                  <a:pt x="2713858" y="3231444"/>
                  <a:pt x="2772076" y="3213494"/>
                  <a:pt x="2772076" y="3213494"/>
                </a:cubicBezTo>
                <a:cubicBezTo>
                  <a:pt x="2791327" y="3200660"/>
                  <a:pt x="2807879" y="3182309"/>
                  <a:pt x="2829828" y="3174993"/>
                </a:cubicBezTo>
                <a:cubicBezTo>
                  <a:pt x="2839453" y="3171785"/>
                  <a:pt x="2849834" y="3170295"/>
                  <a:pt x="2858703" y="3165368"/>
                </a:cubicBezTo>
                <a:cubicBezTo>
                  <a:pt x="2878928" y="3154132"/>
                  <a:pt x="2896144" y="3137946"/>
                  <a:pt x="2916455" y="3126867"/>
                </a:cubicBezTo>
                <a:cubicBezTo>
                  <a:pt x="2931623" y="3118593"/>
                  <a:pt x="2949478" y="3116007"/>
                  <a:pt x="2964581" y="3107616"/>
                </a:cubicBezTo>
                <a:cubicBezTo>
                  <a:pt x="2978604" y="3099825"/>
                  <a:pt x="2989734" y="3087639"/>
                  <a:pt x="3003082" y="3078740"/>
                </a:cubicBezTo>
                <a:cubicBezTo>
                  <a:pt x="3018648" y="3068362"/>
                  <a:pt x="3035344" y="3059779"/>
                  <a:pt x="3051209" y="3049864"/>
                </a:cubicBezTo>
                <a:cubicBezTo>
                  <a:pt x="3061018" y="3043733"/>
                  <a:pt x="3070040" y="3036353"/>
                  <a:pt x="3080084" y="3030614"/>
                </a:cubicBezTo>
                <a:cubicBezTo>
                  <a:pt x="3183680" y="2971416"/>
                  <a:pt x="3035056" y="3067049"/>
                  <a:pt x="3176337" y="2972862"/>
                </a:cubicBezTo>
                <a:lnTo>
                  <a:pt x="3205213" y="2953612"/>
                </a:lnTo>
                <a:lnTo>
                  <a:pt x="3234089" y="2934361"/>
                </a:lnTo>
                <a:cubicBezTo>
                  <a:pt x="3253339" y="2908694"/>
                  <a:pt x="3269153" y="2880046"/>
                  <a:pt x="3291840" y="2857359"/>
                </a:cubicBezTo>
                <a:cubicBezTo>
                  <a:pt x="3311091" y="2838109"/>
                  <a:pt x="3334491" y="2822260"/>
                  <a:pt x="3349592" y="2799608"/>
                </a:cubicBezTo>
                <a:cubicBezTo>
                  <a:pt x="3356009" y="2789983"/>
                  <a:pt x="3362711" y="2780542"/>
                  <a:pt x="3368842" y="2770732"/>
                </a:cubicBezTo>
                <a:cubicBezTo>
                  <a:pt x="3378757" y="2754868"/>
                  <a:pt x="3386844" y="2737829"/>
                  <a:pt x="3397718" y="2722606"/>
                </a:cubicBezTo>
                <a:cubicBezTo>
                  <a:pt x="3418981" y="2692838"/>
                  <a:pt x="3436529" y="2658831"/>
                  <a:pt x="3465095" y="2635978"/>
                </a:cubicBezTo>
                <a:cubicBezTo>
                  <a:pt x="3503767" y="2605040"/>
                  <a:pt x="3517518" y="2590516"/>
                  <a:pt x="3561348" y="2568601"/>
                </a:cubicBezTo>
                <a:cubicBezTo>
                  <a:pt x="3570423" y="2564064"/>
                  <a:pt x="3580688" y="2562443"/>
                  <a:pt x="3590223" y="2558976"/>
                </a:cubicBezTo>
                <a:cubicBezTo>
                  <a:pt x="3654163" y="2535725"/>
                  <a:pt x="3652912" y="2531793"/>
                  <a:pt x="3705727" y="2520475"/>
                </a:cubicBezTo>
                <a:cubicBezTo>
                  <a:pt x="3737720" y="2513619"/>
                  <a:pt x="3801979" y="2501224"/>
                  <a:pt x="3801979" y="2501224"/>
                </a:cubicBezTo>
                <a:cubicBezTo>
                  <a:pt x="3880746" y="2461842"/>
                  <a:pt x="3800345" y="2498561"/>
                  <a:pt x="3878981" y="2472349"/>
                </a:cubicBezTo>
                <a:cubicBezTo>
                  <a:pt x="3895372" y="2466885"/>
                  <a:pt x="3910717" y="2458562"/>
                  <a:pt x="3927108" y="2453098"/>
                </a:cubicBezTo>
                <a:cubicBezTo>
                  <a:pt x="3939658" y="2448915"/>
                  <a:pt x="3952938" y="2447274"/>
                  <a:pt x="3965609" y="2443473"/>
                </a:cubicBezTo>
                <a:cubicBezTo>
                  <a:pt x="3985045" y="2437642"/>
                  <a:pt x="4004110" y="2430639"/>
                  <a:pt x="4023360" y="2424222"/>
                </a:cubicBezTo>
                <a:cubicBezTo>
                  <a:pt x="4032985" y="2421014"/>
                  <a:pt x="4042393" y="2417058"/>
                  <a:pt x="4052236" y="2414597"/>
                </a:cubicBezTo>
                <a:cubicBezTo>
                  <a:pt x="4065070" y="2411389"/>
                  <a:pt x="4077991" y="2408513"/>
                  <a:pt x="4090737" y="2404972"/>
                </a:cubicBezTo>
                <a:lnTo>
                  <a:pt x="4225491" y="2366471"/>
                </a:lnTo>
                <a:cubicBezTo>
                  <a:pt x="4247950" y="2353637"/>
                  <a:pt x="4270687" y="2341279"/>
                  <a:pt x="4292868" y="2327970"/>
                </a:cubicBezTo>
                <a:cubicBezTo>
                  <a:pt x="4302787" y="2322018"/>
                  <a:pt x="4313563" y="2316899"/>
                  <a:pt x="4321743" y="2308719"/>
                </a:cubicBezTo>
                <a:cubicBezTo>
                  <a:pt x="4329923" y="2300539"/>
                  <a:pt x="4333588" y="2288730"/>
                  <a:pt x="4340994" y="2279843"/>
                </a:cubicBezTo>
                <a:cubicBezTo>
                  <a:pt x="4349708" y="2269386"/>
                  <a:pt x="4360245" y="2260593"/>
                  <a:pt x="4369870" y="2250968"/>
                </a:cubicBezTo>
                <a:cubicBezTo>
                  <a:pt x="4376287" y="2231717"/>
                  <a:pt x="4383289" y="2212652"/>
                  <a:pt x="4389120" y="2193216"/>
                </a:cubicBezTo>
                <a:cubicBezTo>
                  <a:pt x="4403947" y="2143793"/>
                  <a:pt x="4394627" y="2161567"/>
                  <a:pt x="4408371" y="2106589"/>
                </a:cubicBezTo>
                <a:cubicBezTo>
                  <a:pt x="4410832" y="2096746"/>
                  <a:pt x="4414788" y="2087338"/>
                  <a:pt x="4417996" y="2077713"/>
                </a:cubicBezTo>
                <a:cubicBezTo>
                  <a:pt x="4421204" y="2045629"/>
                  <a:pt x="4423853" y="2013483"/>
                  <a:pt x="4427621" y="1981460"/>
                </a:cubicBezTo>
                <a:cubicBezTo>
                  <a:pt x="4430272" y="1958928"/>
                  <a:pt x="4435096" y="1936668"/>
                  <a:pt x="4437247" y="1914083"/>
                </a:cubicBezTo>
                <a:cubicBezTo>
                  <a:pt x="4459733" y="1677984"/>
                  <a:pt x="4434839" y="1863567"/>
                  <a:pt x="4456497" y="1711953"/>
                </a:cubicBezTo>
                <a:cubicBezTo>
                  <a:pt x="4453289" y="1548323"/>
                  <a:pt x="4452416" y="1384631"/>
                  <a:pt x="4446872" y="1221064"/>
                </a:cubicBezTo>
                <a:cubicBezTo>
                  <a:pt x="4445996" y="1195212"/>
                  <a:pt x="4441874" y="1169512"/>
                  <a:pt x="4437247" y="1144062"/>
                </a:cubicBezTo>
                <a:cubicBezTo>
                  <a:pt x="4435432" y="1134080"/>
                  <a:pt x="4430830" y="1124812"/>
                  <a:pt x="4427621" y="1115187"/>
                </a:cubicBezTo>
                <a:cubicBezTo>
                  <a:pt x="4464865" y="1003463"/>
                  <a:pt x="4427621" y="1126495"/>
                  <a:pt x="4427621" y="836054"/>
                </a:cubicBezTo>
                <a:cubicBezTo>
                  <a:pt x="4427621" y="810187"/>
                  <a:pt x="4434038" y="784719"/>
                  <a:pt x="4437247" y="759052"/>
                </a:cubicBezTo>
                <a:cubicBezTo>
                  <a:pt x="4447496" y="533573"/>
                  <a:pt x="4454961" y="611231"/>
                  <a:pt x="4437247" y="460669"/>
                </a:cubicBezTo>
                <a:cubicBezTo>
                  <a:pt x="4434225" y="434979"/>
                  <a:pt x="4431554" y="409233"/>
                  <a:pt x="4427621" y="383667"/>
                </a:cubicBezTo>
                <a:cubicBezTo>
                  <a:pt x="4425133" y="367497"/>
                  <a:pt x="4426113" y="349744"/>
                  <a:pt x="4417996" y="335540"/>
                </a:cubicBezTo>
                <a:cubicBezTo>
                  <a:pt x="4412257" y="325496"/>
                  <a:pt x="4398007" y="323696"/>
                  <a:pt x="4389120" y="316290"/>
                </a:cubicBezTo>
                <a:cubicBezTo>
                  <a:pt x="4290034" y="233720"/>
                  <a:pt x="4435732" y="339406"/>
                  <a:pt x="4321743" y="268163"/>
                </a:cubicBezTo>
                <a:cubicBezTo>
                  <a:pt x="4308139" y="259661"/>
                  <a:pt x="4297265" y="247079"/>
                  <a:pt x="4283242" y="239288"/>
                </a:cubicBezTo>
                <a:cubicBezTo>
                  <a:pt x="4234915" y="212440"/>
                  <a:pt x="4194908" y="214799"/>
                  <a:pt x="4138863" y="200787"/>
                </a:cubicBezTo>
                <a:cubicBezTo>
                  <a:pt x="4078353" y="185658"/>
                  <a:pt x="4113458" y="193032"/>
                  <a:pt x="4032986" y="181536"/>
                </a:cubicBezTo>
                <a:cubicBezTo>
                  <a:pt x="4020152" y="175119"/>
                  <a:pt x="4008096" y="166823"/>
                  <a:pt x="3994484" y="162286"/>
                </a:cubicBezTo>
                <a:cubicBezTo>
                  <a:pt x="3965740" y="152705"/>
                  <a:pt x="3877603" y="144268"/>
                  <a:pt x="3859731" y="143035"/>
                </a:cubicBezTo>
                <a:cubicBezTo>
                  <a:pt x="3795635" y="138615"/>
                  <a:pt x="3731394" y="136618"/>
                  <a:pt x="3667226" y="133410"/>
                </a:cubicBezTo>
                <a:cubicBezTo>
                  <a:pt x="3641558" y="136618"/>
                  <a:pt x="3616090" y="143035"/>
                  <a:pt x="3590223" y="143035"/>
                </a:cubicBezTo>
                <a:cubicBezTo>
                  <a:pt x="3348468" y="143035"/>
                  <a:pt x="3498673" y="140957"/>
                  <a:pt x="3378468" y="123784"/>
                </a:cubicBezTo>
                <a:cubicBezTo>
                  <a:pt x="3236045" y="103437"/>
                  <a:pt x="3344948" y="124690"/>
                  <a:pt x="3234089" y="104534"/>
                </a:cubicBezTo>
                <a:cubicBezTo>
                  <a:pt x="3217993" y="101608"/>
                  <a:pt x="3202185" y="97025"/>
                  <a:pt x="3185962" y="94909"/>
                </a:cubicBezTo>
                <a:cubicBezTo>
                  <a:pt x="3128343" y="87393"/>
                  <a:pt x="3012708" y="75658"/>
                  <a:pt x="3012708" y="75658"/>
                </a:cubicBezTo>
                <a:cubicBezTo>
                  <a:pt x="2907668" y="49399"/>
                  <a:pt x="3033000" y="78163"/>
                  <a:pt x="2800952" y="56408"/>
                </a:cubicBezTo>
                <a:cubicBezTo>
                  <a:pt x="2685404" y="45575"/>
                  <a:pt x="2694384" y="39808"/>
                  <a:pt x="2608447" y="27532"/>
                </a:cubicBezTo>
                <a:cubicBezTo>
                  <a:pt x="2582840" y="23874"/>
                  <a:pt x="2557112" y="21115"/>
                  <a:pt x="2531444" y="17907"/>
                </a:cubicBezTo>
                <a:cubicBezTo>
                  <a:pt x="2405297" y="-13632"/>
                  <a:pt x="2487348" y="3121"/>
                  <a:pt x="2213811" y="17907"/>
                </a:cubicBezTo>
                <a:cubicBezTo>
                  <a:pt x="2187982" y="19303"/>
                  <a:pt x="2162658" y="26575"/>
                  <a:pt x="2136809" y="27532"/>
                </a:cubicBezTo>
                <a:cubicBezTo>
                  <a:pt x="1817507" y="39358"/>
                  <a:pt x="941485" y="44996"/>
                  <a:pt x="770021" y="46782"/>
                </a:cubicBezTo>
                <a:cubicBezTo>
                  <a:pt x="734728" y="49991"/>
                  <a:pt x="699225" y="51396"/>
                  <a:pt x="664143" y="56408"/>
                </a:cubicBezTo>
                <a:cubicBezTo>
                  <a:pt x="652447" y="58079"/>
                  <a:pt x="587517" y="85116"/>
                  <a:pt x="587141" y="85283"/>
                </a:cubicBezTo>
                <a:cubicBezTo>
                  <a:pt x="552221" y="100803"/>
                  <a:pt x="521437" y="119275"/>
                  <a:pt x="490889" y="143035"/>
                </a:cubicBezTo>
                <a:cubicBezTo>
                  <a:pt x="480144" y="151392"/>
                  <a:pt x="471638" y="162286"/>
                  <a:pt x="462013" y="171911"/>
                </a:cubicBezTo>
                <a:cubicBezTo>
                  <a:pt x="458805" y="181536"/>
                  <a:pt x="456586" y="191550"/>
                  <a:pt x="452388" y="200787"/>
                </a:cubicBezTo>
                <a:cubicBezTo>
                  <a:pt x="440513" y="226912"/>
                  <a:pt x="422962" y="250565"/>
                  <a:pt x="413887" y="277789"/>
                </a:cubicBezTo>
                <a:cubicBezTo>
                  <a:pt x="406713" y="299312"/>
                  <a:pt x="409362" y="323060"/>
                  <a:pt x="404261" y="345166"/>
                </a:cubicBezTo>
                <a:cubicBezTo>
                  <a:pt x="397519" y="374380"/>
                  <a:pt x="377245" y="422332"/>
                  <a:pt x="365760" y="451043"/>
                </a:cubicBezTo>
                <a:cubicBezTo>
                  <a:pt x="359343" y="495961"/>
                  <a:pt x="349528" y="540524"/>
                  <a:pt x="346510" y="585797"/>
                </a:cubicBezTo>
                <a:cubicBezTo>
                  <a:pt x="344368" y="617928"/>
                  <a:pt x="336538" y="767312"/>
                  <a:pt x="327259" y="816803"/>
                </a:cubicBezTo>
                <a:cubicBezTo>
                  <a:pt x="322955" y="839761"/>
                  <a:pt x="313674" y="861520"/>
                  <a:pt x="308009" y="884180"/>
                </a:cubicBezTo>
                <a:cubicBezTo>
                  <a:pt x="304041" y="900052"/>
                  <a:pt x="301073" y="916170"/>
                  <a:pt x="298383" y="932307"/>
                </a:cubicBezTo>
                <a:cubicBezTo>
                  <a:pt x="295477" y="949744"/>
                  <a:pt x="286694" y="1025128"/>
                  <a:pt x="279133" y="1047810"/>
                </a:cubicBezTo>
                <a:cubicBezTo>
                  <a:pt x="225142" y="1209783"/>
                  <a:pt x="300715" y="923752"/>
                  <a:pt x="240632" y="1144062"/>
                </a:cubicBezTo>
                <a:cubicBezTo>
                  <a:pt x="211604" y="1250502"/>
                  <a:pt x="257963" y="1123970"/>
                  <a:pt x="211756" y="1269191"/>
                </a:cubicBezTo>
                <a:cubicBezTo>
                  <a:pt x="171929" y="1394360"/>
                  <a:pt x="168822" y="1373549"/>
                  <a:pt x="144379" y="1471321"/>
                </a:cubicBezTo>
                <a:cubicBezTo>
                  <a:pt x="137205" y="1500018"/>
                  <a:pt x="131327" y="1529025"/>
                  <a:pt x="125129" y="1557949"/>
                </a:cubicBezTo>
                <a:cubicBezTo>
                  <a:pt x="121701" y="1573946"/>
                  <a:pt x="119997" y="1590345"/>
                  <a:pt x="115503" y="1606075"/>
                </a:cubicBezTo>
                <a:cubicBezTo>
                  <a:pt x="107141" y="1635341"/>
                  <a:pt x="95216" y="1663501"/>
                  <a:pt x="86628" y="1692702"/>
                </a:cubicBezTo>
                <a:cubicBezTo>
                  <a:pt x="79163" y="1718084"/>
                  <a:pt x="74645" y="1744265"/>
                  <a:pt x="67377" y="1769704"/>
                </a:cubicBezTo>
                <a:cubicBezTo>
                  <a:pt x="55388" y="1811664"/>
                  <a:pt x="41189" y="1852967"/>
                  <a:pt x="28876" y="1894833"/>
                </a:cubicBezTo>
                <a:cubicBezTo>
                  <a:pt x="25143" y="1907524"/>
                  <a:pt x="22732" y="1920572"/>
                  <a:pt x="19251" y="1933334"/>
                </a:cubicBezTo>
                <a:cubicBezTo>
                  <a:pt x="13105" y="1955869"/>
                  <a:pt x="6417" y="1978252"/>
                  <a:pt x="0" y="2000711"/>
                </a:cubicBezTo>
                <a:cubicBezTo>
                  <a:pt x="4650" y="2144852"/>
                  <a:pt x="-12959" y="2250591"/>
                  <a:pt x="28876" y="2376096"/>
                </a:cubicBezTo>
                <a:cubicBezTo>
                  <a:pt x="33413" y="2389708"/>
                  <a:pt x="41710" y="2401763"/>
                  <a:pt x="48127" y="2414597"/>
                </a:cubicBezTo>
                <a:cubicBezTo>
                  <a:pt x="51335" y="2427431"/>
                  <a:pt x="52541" y="2440939"/>
                  <a:pt x="57752" y="2453098"/>
                </a:cubicBezTo>
                <a:cubicBezTo>
                  <a:pt x="63307" y="2466061"/>
                  <a:pt x="101392" y="2513298"/>
                  <a:pt x="105878" y="2520475"/>
                </a:cubicBezTo>
                <a:cubicBezTo>
                  <a:pt x="113483" y="2532642"/>
                  <a:pt x="118010" y="2546518"/>
                  <a:pt x="125129" y="2558976"/>
                </a:cubicBezTo>
                <a:cubicBezTo>
                  <a:pt x="130868" y="2569020"/>
                  <a:pt x="138761" y="2577740"/>
                  <a:pt x="144379" y="2587852"/>
                </a:cubicBezTo>
                <a:cubicBezTo>
                  <a:pt x="166009" y="2626786"/>
                  <a:pt x="177282" y="2653132"/>
                  <a:pt x="192506" y="2693730"/>
                </a:cubicBezTo>
                <a:cubicBezTo>
                  <a:pt x="196068" y="2703230"/>
                  <a:pt x="197594" y="2713531"/>
                  <a:pt x="202131" y="2722606"/>
                </a:cubicBezTo>
                <a:cubicBezTo>
                  <a:pt x="207304" y="2732953"/>
                  <a:pt x="214964" y="2741856"/>
                  <a:pt x="221381" y="2751481"/>
                </a:cubicBezTo>
                <a:cubicBezTo>
                  <a:pt x="243173" y="2838642"/>
                  <a:pt x="212206" y="2733128"/>
                  <a:pt x="269508" y="2847734"/>
                </a:cubicBezTo>
                <a:cubicBezTo>
                  <a:pt x="275925" y="2860568"/>
                  <a:pt x="280418" y="2874559"/>
                  <a:pt x="288758" y="2886235"/>
                </a:cubicBezTo>
                <a:cubicBezTo>
                  <a:pt x="303333" y="2906640"/>
                  <a:pt x="336967" y="2930296"/>
                  <a:pt x="356135" y="2943987"/>
                </a:cubicBezTo>
                <a:cubicBezTo>
                  <a:pt x="365548" y="2950711"/>
                  <a:pt x="374440" y="2958539"/>
                  <a:pt x="385011" y="2963237"/>
                </a:cubicBezTo>
                <a:cubicBezTo>
                  <a:pt x="403554" y="2971478"/>
                  <a:pt x="442762" y="2982488"/>
                  <a:pt x="442762" y="2982488"/>
                </a:cubicBezTo>
                <a:cubicBezTo>
                  <a:pt x="475713" y="3031911"/>
                  <a:pt x="485440" y="3050590"/>
                  <a:pt x="548640" y="3097991"/>
                </a:cubicBezTo>
                <a:cubicBezTo>
                  <a:pt x="561474" y="3107616"/>
                  <a:pt x="575797" y="3115524"/>
                  <a:pt x="587141" y="3126867"/>
                </a:cubicBezTo>
                <a:cubicBezTo>
                  <a:pt x="627716" y="3167442"/>
                  <a:pt x="582220" y="3148773"/>
                  <a:pt x="635268" y="3194243"/>
                </a:cubicBezTo>
                <a:cubicBezTo>
                  <a:pt x="650407" y="3207219"/>
                  <a:pt x="683092" y="3216602"/>
                  <a:pt x="702644" y="3223119"/>
                </a:cubicBezTo>
                <a:cubicBezTo>
                  <a:pt x="712269" y="3229536"/>
                  <a:pt x="720887" y="3237813"/>
                  <a:pt x="731520" y="3242370"/>
                </a:cubicBezTo>
                <a:cubicBezTo>
                  <a:pt x="743679" y="3247581"/>
                  <a:pt x="757301" y="3248361"/>
                  <a:pt x="770021" y="3251995"/>
                </a:cubicBezTo>
                <a:cubicBezTo>
                  <a:pt x="779777" y="3254782"/>
                  <a:pt x="789272" y="3258412"/>
                  <a:pt x="798897" y="3261620"/>
                </a:cubicBezTo>
                <a:cubicBezTo>
                  <a:pt x="834263" y="3240400"/>
                  <a:pt x="855121" y="3224411"/>
                  <a:pt x="895150" y="3213494"/>
                </a:cubicBezTo>
                <a:cubicBezTo>
                  <a:pt x="913978" y="3208359"/>
                  <a:pt x="952901" y="3203869"/>
                  <a:pt x="952901" y="320386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1BF0C068-2B0A-F643-9901-4E674899D929}"/>
              </a:ext>
            </a:extLst>
          </p:cNvPr>
          <p:cNvSpPr/>
          <p:nvPr/>
        </p:nvSpPr>
        <p:spPr>
          <a:xfrm>
            <a:off x="5120640" y="2281187"/>
            <a:ext cx="4629752" cy="3397718"/>
          </a:xfrm>
          <a:custGeom>
            <a:avLst/>
            <a:gdLst>
              <a:gd name="connsiteX0" fmla="*/ 0 w 4629752"/>
              <a:gd name="connsiteY0" fmla="*/ 356135 h 3397718"/>
              <a:gd name="connsiteX1" fmla="*/ 125128 w 4629752"/>
              <a:gd name="connsiteY1" fmla="*/ 1694047 h 3397718"/>
              <a:gd name="connsiteX2" fmla="*/ 173255 w 4629752"/>
              <a:gd name="connsiteY2" fmla="*/ 1780674 h 3397718"/>
              <a:gd name="connsiteX3" fmla="*/ 231006 w 4629752"/>
              <a:gd name="connsiteY3" fmla="*/ 1867301 h 3397718"/>
              <a:gd name="connsiteX4" fmla="*/ 269507 w 4629752"/>
              <a:gd name="connsiteY4" fmla="*/ 1944304 h 3397718"/>
              <a:gd name="connsiteX5" fmla="*/ 279133 w 4629752"/>
              <a:gd name="connsiteY5" fmla="*/ 1982805 h 3397718"/>
              <a:gd name="connsiteX6" fmla="*/ 336884 w 4629752"/>
              <a:gd name="connsiteY6" fmla="*/ 2069432 h 3397718"/>
              <a:gd name="connsiteX7" fmla="*/ 365760 w 4629752"/>
              <a:gd name="connsiteY7" fmla="*/ 2088682 h 3397718"/>
              <a:gd name="connsiteX8" fmla="*/ 442762 w 4629752"/>
              <a:gd name="connsiteY8" fmla="*/ 2146434 h 3397718"/>
              <a:gd name="connsiteX9" fmla="*/ 481263 w 4629752"/>
              <a:gd name="connsiteY9" fmla="*/ 2175310 h 3397718"/>
              <a:gd name="connsiteX10" fmla="*/ 510139 w 4629752"/>
              <a:gd name="connsiteY10" fmla="*/ 2204186 h 3397718"/>
              <a:gd name="connsiteX11" fmla="*/ 558265 w 4629752"/>
              <a:gd name="connsiteY11" fmla="*/ 2223436 h 3397718"/>
              <a:gd name="connsiteX12" fmla="*/ 606392 w 4629752"/>
              <a:gd name="connsiteY12" fmla="*/ 2252312 h 3397718"/>
              <a:gd name="connsiteX13" fmla="*/ 644893 w 4629752"/>
              <a:gd name="connsiteY13" fmla="*/ 2271562 h 3397718"/>
              <a:gd name="connsiteX14" fmla="*/ 770021 w 4629752"/>
              <a:gd name="connsiteY14" fmla="*/ 2348565 h 3397718"/>
              <a:gd name="connsiteX15" fmla="*/ 827773 w 4629752"/>
              <a:gd name="connsiteY15" fmla="*/ 2377440 h 3397718"/>
              <a:gd name="connsiteX16" fmla="*/ 904775 w 4629752"/>
              <a:gd name="connsiteY16" fmla="*/ 2425567 h 3397718"/>
              <a:gd name="connsiteX17" fmla="*/ 972152 w 4629752"/>
              <a:gd name="connsiteY17" fmla="*/ 2473693 h 3397718"/>
              <a:gd name="connsiteX18" fmla="*/ 1029903 w 4629752"/>
              <a:gd name="connsiteY18" fmla="*/ 2521819 h 3397718"/>
              <a:gd name="connsiteX19" fmla="*/ 1058779 w 4629752"/>
              <a:gd name="connsiteY19" fmla="*/ 2550695 h 3397718"/>
              <a:gd name="connsiteX20" fmla="*/ 1135781 w 4629752"/>
              <a:gd name="connsiteY20" fmla="*/ 2608447 h 3397718"/>
              <a:gd name="connsiteX21" fmla="*/ 1174282 w 4629752"/>
              <a:gd name="connsiteY21" fmla="*/ 2637322 h 3397718"/>
              <a:gd name="connsiteX22" fmla="*/ 1212783 w 4629752"/>
              <a:gd name="connsiteY22" fmla="*/ 2723950 h 3397718"/>
              <a:gd name="connsiteX23" fmla="*/ 1241659 w 4629752"/>
              <a:gd name="connsiteY23" fmla="*/ 2810577 h 3397718"/>
              <a:gd name="connsiteX24" fmla="*/ 1270535 w 4629752"/>
              <a:gd name="connsiteY24" fmla="*/ 2868329 h 3397718"/>
              <a:gd name="connsiteX25" fmla="*/ 1472665 w 4629752"/>
              <a:gd name="connsiteY25" fmla="*/ 3031958 h 3397718"/>
              <a:gd name="connsiteX26" fmla="*/ 1520792 w 4629752"/>
              <a:gd name="connsiteY26" fmla="*/ 3070459 h 3397718"/>
              <a:gd name="connsiteX27" fmla="*/ 1722922 w 4629752"/>
              <a:gd name="connsiteY27" fmla="*/ 3166712 h 3397718"/>
              <a:gd name="connsiteX28" fmla="*/ 2030931 w 4629752"/>
              <a:gd name="connsiteY28" fmla="*/ 3282215 h 3397718"/>
              <a:gd name="connsiteX29" fmla="*/ 2329314 w 4629752"/>
              <a:gd name="connsiteY29" fmla="*/ 3368842 h 3397718"/>
              <a:gd name="connsiteX30" fmla="*/ 2569945 w 4629752"/>
              <a:gd name="connsiteY30" fmla="*/ 3388093 h 3397718"/>
              <a:gd name="connsiteX31" fmla="*/ 2666198 w 4629752"/>
              <a:gd name="connsiteY31" fmla="*/ 3397718 h 3397718"/>
              <a:gd name="connsiteX32" fmla="*/ 3253339 w 4629752"/>
              <a:gd name="connsiteY32" fmla="*/ 3378468 h 3397718"/>
              <a:gd name="connsiteX33" fmla="*/ 3301465 w 4629752"/>
              <a:gd name="connsiteY33" fmla="*/ 3368842 h 3397718"/>
              <a:gd name="connsiteX34" fmla="*/ 3436219 w 4629752"/>
              <a:gd name="connsiteY34" fmla="*/ 3349592 h 3397718"/>
              <a:gd name="connsiteX35" fmla="*/ 3609474 w 4629752"/>
              <a:gd name="connsiteY35" fmla="*/ 3339967 h 3397718"/>
              <a:gd name="connsiteX36" fmla="*/ 3686476 w 4629752"/>
              <a:gd name="connsiteY36" fmla="*/ 3330341 h 3397718"/>
              <a:gd name="connsiteX37" fmla="*/ 3811604 w 4629752"/>
              <a:gd name="connsiteY37" fmla="*/ 3320716 h 3397718"/>
              <a:gd name="connsiteX38" fmla="*/ 3888606 w 4629752"/>
              <a:gd name="connsiteY38" fmla="*/ 3301466 h 3397718"/>
              <a:gd name="connsiteX39" fmla="*/ 3936733 w 4629752"/>
              <a:gd name="connsiteY39" fmla="*/ 3291840 h 3397718"/>
              <a:gd name="connsiteX40" fmla="*/ 4119613 w 4629752"/>
              <a:gd name="connsiteY40" fmla="*/ 3272590 h 3397718"/>
              <a:gd name="connsiteX41" fmla="*/ 4244741 w 4629752"/>
              <a:gd name="connsiteY41" fmla="*/ 3253339 h 3397718"/>
              <a:gd name="connsiteX42" fmla="*/ 4331368 w 4629752"/>
              <a:gd name="connsiteY42" fmla="*/ 3224464 h 3397718"/>
              <a:gd name="connsiteX43" fmla="*/ 4360244 w 4629752"/>
              <a:gd name="connsiteY43" fmla="*/ 3205213 h 3397718"/>
              <a:gd name="connsiteX44" fmla="*/ 4408371 w 4629752"/>
              <a:gd name="connsiteY44" fmla="*/ 3176337 h 3397718"/>
              <a:gd name="connsiteX45" fmla="*/ 4446872 w 4629752"/>
              <a:gd name="connsiteY45" fmla="*/ 3137836 h 3397718"/>
              <a:gd name="connsiteX46" fmla="*/ 4591251 w 4629752"/>
              <a:gd name="connsiteY46" fmla="*/ 2906830 h 3397718"/>
              <a:gd name="connsiteX47" fmla="*/ 4600876 w 4629752"/>
              <a:gd name="connsiteY47" fmla="*/ 2839453 h 3397718"/>
              <a:gd name="connsiteX48" fmla="*/ 4610501 w 4629752"/>
              <a:gd name="connsiteY48" fmla="*/ 2791327 h 3397718"/>
              <a:gd name="connsiteX49" fmla="*/ 4629752 w 4629752"/>
              <a:gd name="connsiteY49" fmla="*/ 2560320 h 3397718"/>
              <a:gd name="connsiteX50" fmla="*/ 4620126 w 4629752"/>
              <a:gd name="connsiteY50" fmla="*/ 2348565 h 3397718"/>
              <a:gd name="connsiteX51" fmla="*/ 4591251 w 4629752"/>
              <a:gd name="connsiteY51" fmla="*/ 2184935 h 3397718"/>
              <a:gd name="connsiteX52" fmla="*/ 4581625 w 4629752"/>
              <a:gd name="connsiteY52" fmla="*/ 2098308 h 3397718"/>
              <a:gd name="connsiteX53" fmla="*/ 4572000 w 4629752"/>
              <a:gd name="connsiteY53" fmla="*/ 1848051 h 3397718"/>
              <a:gd name="connsiteX54" fmla="*/ 4562375 w 4629752"/>
              <a:gd name="connsiteY54" fmla="*/ 1010653 h 3397718"/>
              <a:gd name="connsiteX55" fmla="*/ 4543124 w 4629752"/>
              <a:gd name="connsiteY55" fmla="*/ 827773 h 3397718"/>
              <a:gd name="connsiteX56" fmla="*/ 4523874 w 4629752"/>
              <a:gd name="connsiteY56" fmla="*/ 683394 h 3397718"/>
              <a:gd name="connsiteX57" fmla="*/ 4514248 w 4629752"/>
              <a:gd name="connsiteY57" fmla="*/ 625642 h 3397718"/>
              <a:gd name="connsiteX58" fmla="*/ 4494998 w 4629752"/>
              <a:gd name="connsiteY58" fmla="*/ 577516 h 3397718"/>
              <a:gd name="connsiteX59" fmla="*/ 4427621 w 4629752"/>
              <a:gd name="connsiteY59" fmla="*/ 394636 h 3397718"/>
              <a:gd name="connsiteX60" fmla="*/ 4369869 w 4629752"/>
              <a:gd name="connsiteY60" fmla="*/ 279133 h 3397718"/>
              <a:gd name="connsiteX61" fmla="*/ 4340994 w 4629752"/>
              <a:gd name="connsiteY61" fmla="*/ 231007 h 3397718"/>
              <a:gd name="connsiteX62" fmla="*/ 4302493 w 4629752"/>
              <a:gd name="connsiteY62" fmla="*/ 202131 h 3397718"/>
              <a:gd name="connsiteX63" fmla="*/ 4215865 w 4629752"/>
              <a:gd name="connsiteY63" fmla="*/ 125129 h 3397718"/>
              <a:gd name="connsiteX64" fmla="*/ 4042611 w 4629752"/>
              <a:gd name="connsiteY64" fmla="*/ 48127 h 3397718"/>
              <a:gd name="connsiteX65" fmla="*/ 3667225 w 4629752"/>
              <a:gd name="connsiteY65" fmla="*/ 0 h 3397718"/>
              <a:gd name="connsiteX66" fmla="*/ 3128211 w 4629752"/>
              <a:gd name="connsiteY66" fmla="*/ 9626 h 3397718"/>
              <a:gd name="connsiteX67" fmla="*/ 2685448 w 4629752"/>
              <a:gd name="connsiteY67" fmla="*/ 48127 h 3397718"/>
              <a:gd name="connsiteX68" fmla="*/ 2310063 w 4629752"/>
              <a:gd name="connsiteY68" fmla="*/ 38501 h 3397718"/>
              <a:gd name="connsiteX69" fmla="*/ 2098307 w 4629752"/>
              <a:gd name="connsiteY69" fmla="*/ 48127 h 3397718"/>
              <a:gd name="connsiteX70" fmla="*/ 1597794 w 4629752"/>
              <a:gd name="connsiteY70" fmla="*/ 67377 h 3397718"/>
              <a:gd name="connsiteX71" fmla="*/ 385011 w 4629752"/>
              <a:gd name="connsiteY71" fmla="*/ 67377 h 3397718"/>
              <a:gd name="connsiteX72" fmla="*/ 308008 w 4629752"/>
              <a:gd name="connsiteY72" fmla="*/ 105878 h 3397718"/>
              <a:gd name="connsiteX73" fmla="*/ 231006 w 4629752"/>
              <a:gd name="connsiteY73" fmla="*/ 125129 h 3397718"/>
              <a:gd name="connsiteX74" fmla="*/ 163629 w 4629752"/>
              <a:gd name="connsiteY74" fmla="*/ 144379 h 3397718"/>
              <a:gd name="connsiteX75" fmla="*/ 105878 w 4629752"/>
              <a:gd name="connsiteY75" fmla="*/ 182880 h 3397718"/>
              <a:gd name="connsiteX76" fmla="*/ 57752 w 4629752"/>
              <a:gd name="connsiteY76" fmla="*/ 327259 h 3397718"/>
              <a:gd name="connsiteX77" fmla="*/ 38501 w 4629752"/>
              <a:gd name="connsiteY77" fmla="*/ 385011 h 3397718"/>
              <a:gd name="connsiteX78" fmla="*/ 38501 w 4629752"/>
              <a:gd name="connsiteY78" fmla="*/ 404261 h 339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629752" h="3397718">
                <a:moveTo>
                  <a:pt x="0" y="356135"/>
                </a:moveTo>
                <a:cubicBezTo>
                  <a:pt x="41709" y="802106"/>
                  <a:pt x="-75191" y="1293420"/>
                  <a:pt x="125128" y="1694047"/>
                </a:cubicBezTo>
                <a:cubicBezTo>
                  <a:pt x="143476" y="1730741"/>
                  <a:pt x="149083" y="1744417"/>
                  <a:pt x="173255" y="1780674"/>
                </a:cubicBezTo>
                <a:cubicBezTo>
                  <a:pt x="215089" y="1843424"/>
                  <a:pt x="191857" y="1794594"/>
                  <a:pt x="231006" y="1867301"/>
                </a:cubicBezTo>
                <a:cubicBezTo>
                  <a:pt x="244611" y="1892568"/>
                  <a:pt x="262546" y="1916464"/>
                  <a:pt x="269507" y="1944304"/>
                </a:cubicBezTo>
                <a:cubicBezTo>
                  <a:pt x="272716" y="1957138"/>
                  <a:pt x="273760" y="1970716"/>
                  <a:pt x="279133" y="1982805"/>
                </a:cubicBezTo>
                <a:cubicBezTo>
                  <a:pt x="286466" y="1999303"/>
                  <a:pt x="322333" y="2054882"/>
                  <a:pt x="336884" y="2069432"/>
                </a:cubicBezTo>
                <a:cubicBezTo>
                  <a:pt x="345064" y="2077612"/>
                  <a:pt x="356404" y="2081878"/>
                  <a:pt x="365760" y="2088682"/>
                </a:cubicBezTo>
                <a:cubicBezTo>
                  <a:pt x="391708" y="2107553"/>
                  <a:pt x="417095" y="2127183"/>
                  <a:pt x="442762" y="2146434"/>
                </a:cubicBezTo>
                <a:cubicBezTo>
                  <a:pt x="455596" y="2156059"/>
                  <a:pt x="469919" y="2163966"/>
                  <a:pt x="481263" y="2175310"/>
                </a:cubicBezTo>
                <a:cubicBezTo>
                  <a:pt x="490888" y="2184935"/>
                  <a:pt x="498596" y="2196972"/>
                  <a:pt x="510139" y="2204186"/>
                </a:cubicBezTo>
                <a:cubicBezTo>
                  <a:pt x="524790" y="2213343"/>
                  <a:pt x="542811" y="2215709"/>
                  <a:pt x="558265" y="2223436"/>
                </a:cubicBezTo>
                <a:cubicBezTo>
                  <a:pt x="574998" y="2231803"/>
                  <a:pt x="590038" y="2243227"/>
                  <a:pt x="606392" y="2252312"/>
                </a:cubicBezTo>
                <a:cubicBezTo>
                  <a:pt x="618935" y="2259280"/>
                  <a:pt x="632435" y="2264443"/>
                  <a:pt x="644893" y="2271562"/>
                </a:cubicBezTo>
                <a:cubicBezTo>
                  <a:pt x="738957" y="2325314"/>
                  <a:pt x="553690" y="2240403"/>
                  <a:pt x="770021" y="2348565"/>
                </a:cubicBezTo>
                <a:cubicBezTo>
                  <a:pt x="789272" y="2358190"/>
                  <a:pt x="808878" y="2367134"/>
                  <a:pt x="827773" y="2377440"/>
                </a:cubicBezTo>
                <a:cubicBezTo>
                  <a:pt x="831740" y="2379604"/>
                  <a:pt x="893773" y="2416136"/>
                  <a:pt x="904775" y="2425567"/>
                </a:cubicBezTo>
                <a:cubicBezTo>
                  <a:pt x="962906" y="2475394"/>
                  <a:pt x="919095" y="2456008"/>
                  <a:pt x="972152" y="2473693"/>
                </a:cubicBezTo>
                <a:cubicBezTo>
                  <a:pt x="1056502" y="2558046"/>
                  <a:pt x="949507" y="2454824"/>
                  <a:pt x="1029903" y="2521819"/>
                </a:cubicBezTo>
                <a:cubicBezTo>
                  <a:pt x="1040360" y="2530533"/>
                  <a:pt x="1048244" y="2542075"/>
                  <a:pt x="1058779" y="2550695"/>
                </a:cubicBezTo>
                <a:cubicBezTo>
                  <a:pt x="1083611" y="2571012"/>
                  <a:pt x="1110114" y="2589196"/>
                  <a:pt x="1135781" y="2608447"/>
                </a:cubicBezTo>
                <a:lnTo>
                  <a:pt x="1174282" y="2637322"/>
                </a:lnTo>
                <a:cubicBezTo>
                  <a:pt x="1201210" y="2718110"/>
                  <a:pt x="1157101" y="2590316"/>
                  <a:pt x="1212783" y="2723950"/>
                </a:cubicBezTo>
                <a:cubicBezTo>
                  <a:pt x="1212791" y="2723969"/>
                  <a:pt x="1236843" y="2796130"/>
                  <a:pt x="1241659" y="2810577"/>
                </a:cubicBezTo>
                <a:cubicBezTo>
                  <a:pt x="1250349" y="2836648"/>
                  <a:pt x="1250893" y="2846723"/>
                  <a:pt x="1270535" y="2868329"/>
                </a:cubicBezTo>
                <a:cubicBezTo>
                  <a:pt x="1385587" y="2994886"/>
                  <a:pt x="1314647" y="2905546"/>
                  <a:pt x="1472665" y="3031958"/>
                </a:cubicBezTo>
                <a:cubicBezTo>
                  <a:pt x="1488707" y="3044792"/>
                  <a:pt x="1503084" y="3060043"/>
                  <a:pt x="1520792" y="3070459"/>
                </a:cubicBezTo>
                <a:cubicBezTo>
                  <a:pt x="1553517" y="3089709"/>
                  <a:pt x="1678473" y="3149366"/>
                  <a:pt x="1722922" y="3166712"/>
                </a:cubicBezTo>
                <a:cubicBezTo>
                  <a:pt x="1825071" y="3206575"/>
                  <a:pt x="1926907" y="3247540"/>
                  <a:pt x="2030931" y="3282215"/>
                </a:cubicBezTo>
                <a:cubicBezTo>
                  <a:pt x="2111400" y="3309038"/>
                  <a:pt x="2254487" y="3359488"/>
                  <a:pt x="2329314" y="3368842"/>
                </a:cubicBezTo>
                <a:cubicBezTo>
                  <a:pt x="2487384" y="3388602"/>
                  <a:pt x="2323775" y="3369859"/>
                  <a:pt x="2569945" y="3388093"/>
                </a:cubicBezTo>
                <a:cubicBezTo>
                  <a:pt x="2602101" y="3390475"/>
                  <a:pt x="2634114" y="3394510"/>
                  <a:pt x="2666198" y="3397718"/>
                </a:cubicBezTo>
                <a:cubicBezTo>
                  <a:pt x="2776924" y="3395311"/>
                  <a:pt x="3085908" y="3395212"/>
                  <a:pt x="3253339" y="3378468"/>
                </a:cubicBezTo>
                <a:cubicBezTo>
                  <a:pt x="3269618" y="3376840"/>
                  <a:pt x="3285305" y="3371394"/>
                  <a:pt x="3301465" y="3368842"/>
                </a:cubicBezTo>
                <a:cubicBezTo>
                  <a:pt x="3346284" y="3361765"/>
                  <a:pt x="3391043" y="3353827"/>
                  <a:pt x="3436219" y="3349592"/>
                </a:cubicBezTo>
                <a:cubicBezTo>
                  <a:pt x="3493807" y="3344193"/>
                  <a:pt x="3551722" y="3343175"/>
                  <a:pt x="3609474" y="3339967"/>
                </a:cubicBezTo>
                <a:cubicBezTo>
                  <a:pt x="3635141" y="3336758"/>
                  <a:pt x="3660725" y="3332794"/>
                  <a:pt x="3686476" y="3330341"/>
                </a:cubicBezTo>
                <a:cubicBezTo>
                  <a:pt x="3728120" y="3326375"/>
                  <a:pt x="3770192" y="3326632"/>
                  <a:pt x="3811604" y="3320716"/>
                </a:cubicBezTo>
                <a:cubicBezTo>
                  <a:pt x="3837795" y="3316974"/>
                  <a:pt x="3862826" y="3307415"/>
                  <a:pt x="3888606" y="3301466"/>
                </a:cubicBezTo>
                <a:cubicBezTo>
                  <a:pt x="3904547" y="3297787"/>
                  <a:pt x="3920537" y="3294154"/>
                  <a:pt x="3936733" y="3291840"/>
                </a:cubicBezTo>
                <a:cubicBezTo>
                  <a:pt x="4028417" y="3278742"/>
                  <a:pt x="4024406" y="3285008"/>
                  <a:pt x="4119613" y="3272590"/>
                </a:cubicBezTo>
                <a:cubicBezTo>
                  <a:pt x="4161459" y="3267132"/>
                  <a:pt x="4203032" y="3259756"/>
                  <a:pt x="4244741" y="3253339"/>
                </a:cubicBezTo>
                <a:cubicBezTo>
                  <a:pt x="4374257" y="3188583"/>
                  <a:pt x="4182083" y="3280446"/>
                  <a:pt x="4331368" y="3224464"/>
                </a:cubicBezTo>
                <a:cubicBezTo>
                  <a:pt x="4342200" y="3220402"/>
                  <a:pt x="4350434" y="3211344"/>
                  <a:pt x="4360244" y="3205213"/>
                </a:cubicBezTo>
                <a:cubicBezTo>
                  <a:pt x="4376109" y="3195298"/>
                  <a:pt x="4393603" y="3187823"/>
                  <a:pt x="4408371" y="3176337"/>
                </a:cubicBezTo>
                <a:cubicBezTo>
                  <a:pt x="4422697" y="3165194"/>
                  <a:pt x="4435873" y="3152273"/>
                  <a:pt x="4446872" y="3137836"/>
                </a:cubicBezTo>
                <a:cubicBezTo>
                  <a:pt x="4563242" y="2985100"/>
                  <a:pt x="4540916" y="3024279"/>
                  <a:pt x="4591251" y="2906830"/>
                </a:cubicBezTo>
                <a:cubicBezTo>
                  <a:pt x="4594459" y="2884371"/>
                  <a:pt x="4597146" y="2861831"/>
                  <a:pt x="4600876" y="2839453"/>
                </a:cubicBezTo>
                <a:cubicBezTo>
                  <a:pt x="4603565" y="2823316"/>
                  <a:pt x="4608339" y="2807543"/>
                  <a:pt x="4610501" y="2791327"/>
                </a:cubicBezTo>
                <a:cubicBezTo>
                  <a:pt x="4619180" y="2726231"/>
                  <a:pt x="4625407" y="2621142"/>
                  <a:pt x="4629752" y="2560320"/>
                </a:cubicBezTo>
                <a:cubicBezTo>
                  <a:pt x="4626543" y="2489735"/>
                  <a:pt x="4627335" y="2418854"/>
                  <a:pt x="4620126" y="2348565"/>
                </a:cubicBezTo>
                <a:cubicBezTo>
                  <a:pt x="4614475" y="2293468"/>
                  <a:pt x="4599673" y="2239677"/>
                  <a:pt x="4591251" y="2184935"/>
                </a:cubicBezTo>
                <a:cubicBezTo>
                  <a:pt x="4586833" y="2156219"/>
                  <a:pt x="4584834" y="2127184"/>
                  <a:pt x="4581625" y="2098308"/>
                </a:cubicBezTo>
                <a:cubicBezTo>
                  <a:pt x="4578417" y="2014889"/>
                  <a:pt x="4573477" y="1931519"/>
                  <a:pt x="4572000" y="1848051"/>
                </a:cubicBezTo>
                <a:cubicBezTo>
                  <a:pt x="4567060" y="1568944"/>
                  <a:pt x="4570272" y="1289692"/>
                  <a:pt x="4562375" y="1010653"/>
                </a:cubicBezTo>
                <a:cubicBezTo>
                  <a:pt x="4560641" y="949381"/>
                  <a:pt x="4551225" y="888532"/>
                  <a:pt x="4543124" y="827773"/>
                </a:cubicBezTo>
                <a:cubicBezTo>
                  <a:pt x="4536707" y="779647"/>
                  <a:pt x="4530740" y="731458"/>
                  <a:pt x="4523874" y="683394"/>
                </a:cubicBezTo>
                <a:cubicBezTo>
                  <a:pt x="4521114" y="664074"/>
                  <a:pt x="4519383" y="644471"/>
                  <a:pt x="4514248" y="625642"/>
                </a:cubicBezTo>
                <a:cubicBezTo>
                  <a:pt x="4509702" y="608973"/>
                  <a:pt x="4500462" y="593907"/>
                  <a:pt x="4494998" y="577516"/>
                </a:cubicBezTo>
                <a:cubicBezTo>
                  <a:pt x="4461730" y="477711"/>
                  <a:pt x="4489300" y="517992"/>
                  <a:pt x="4427621" y="394636"/>
                </a:cubicBezTo>
                <a:cubicBezTo>
                  <a:pt x="4408370" y="356135"/>
                  <a:pt x="4392015" y="316044"/>
                  <a:pt x="4369869" y="279133"/>
                </a:cubicBezTo>
                <a:cubicBezTo>
                  <a:pt x="4360244" y="263091"/>
                  <a:pt x="4353313" y="245086"/>
                  <a:pt x="4340994" y="231007"/>
                </a:cubicBezTo>
                <a:cubicBezTo>
                  <a:pt x="4330430" y="218934"/>
                  <a:pt x="4314566" y="212695"/>
                  <a:pt x="4302493" y="202131"/>
                </a:cubicBezTo>
                <a:cubicBezTo>
                  <a:pt x="4266992" y="171067"/>
                  <a:pt x="4258325" y="150106"/>
                  <a:pt x="4215865" y="125129"/>
                </a:cubicBezTo>
                <a:cubicBezTo>
                  <a:pt x="4177916" y="102806"/>
                  <a:pt x="4096084" y="60010"/>
                  <a:pt x="4042611" y="48127"/>
                </a:cubicBezTo>
                <a:cubicBezTo>
                  <a:pt x="3941867" y="25739"/>
                  <a:pt x="3740959" y="8193"/>
                  <a:pt x="3667225" y="0"/>
                </a:cubicBezTo>
                <a:cubicBezTo>
                  <a:pt x="3487554" y="3209"/>
                  <a:pt x="3307749" y="1986"/>
                  <a:pt x="3128211" y="9626"/>
                </a:cubicBezTo>
                <a:cubicBezTo>
                  <a:pt x="2909476" y="18934"/>
                  <a:pt x="2847254" y="27900"/>
                  <a:pt x="2685448" y="48127"/>
                </a:cubicBezTo>
                <a:cubicBezTo>
                  <a:pt x="2560320" y="44918"/>
                  <a:pt x="2435232" y="38501"/>
                  <a:pt x="2310063" y="38501"/>
                </a:cubicBezTo>
                <a:cubicBezTo>
                  <a:pt x="2239405" y="38501"/>
                  <a:pt x="2168907" y="45265"/>
                  <a:pt x="2098307" y="48127"/>
                </a:cubicBezTo>
                <a:lnTo>
                  <a:pt x="1597794" y="67377"/>
                </a:lnTo>
                <a:cubicBezTo>
                  <a:pt x="1389312" y="64481"/>
                  <a:pt x="642374" y="46622"/>
                  <a:pt x="385011" y="67377"/>
                </a:cubicBezTo>
                <a:cubicBezTo>
                  <a:pt x="356407" y="69684"/>
                  <a:pt x="336148" y="100250"/>
                  <a:pt x="308008" y="105878"/>
                </a:cubicBezTo>
                <a:cubicBezTo>
                  <a:pt x="210154" y="125450"/>
                  <a:pt x="300073" y="105396"/>
                  <a:pt x="231006" y="125129"/>
                </a:cubicBezTo>
                <a:cubicBezTo>
                  <a:pt x="146404" y="149300"/>
                  <a:pt x="232864" y="121302"/>
                  <a:pt x="163629" y="144379"/>
                </a:cubicBezTo>
                <a:cubicBezTo>
                  <a:pt x="144379" y="157213"/>
                  <a:pt x="113194" y="160931"/>
                  <a:pt x="105878" y="182880"/>
                </a:cubicBezTo>
                <a:lnTo>
                  <a:pt x="57752" y="327259"/>
                </a:lnTo>
                <a:lnTo>
                  <a:pt x="38501" y="385011"/>
                </a:lnTo>
                <a:lnTo>
                  <a:pt x="38501" y="404261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A5428A3-073F-F74A-9805-8CD5889BB98A}"/>
              </a:ext>
            </a:extLst>
          </p:cNvPr>
          <p:cNvCxnSpPr/>
          <p:nvPr/>
        </p:nvCxnSpPr>
        <p:spPr>
          <a:xfrm flipH="1">
            <a:off x="2054993" y="1626669"/>
            <a:ext cx="1130969" cy="5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CD5A2B4-E726-964B-BEE8-A4FC6FD732ED}"/>
              </a:ext>
            </a:extLst>
          </p:cNvPr>
          <p:cNvCxnSpPr>
            <a:cxnSpLocks/>
          </p:cNvCxnSpPr>
          <p:nvPr/>
        </p:nvCxnSpPr>
        <p:spPr>
          <a:xfrm>
            <a:off x="7435516" y="1713298"/>
            <a:ext cx="775636" cy="51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2ABF2ECA-CBFB-FF40-BA46-74937D1F4138}"/>
              </a:ext>
            </a:extLst>
          </p:cNvPr>
          <p:cNvCxnSpPr/>
          <p:nvPr/>
        </p:nvCxnSpPr>
        <p:spPr>
          <a:xfrm flipH="1">
            <a:off x="3951170" y="1327276"/>
            <a:ext cx="1130969" cy="5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0C35306B-AD7C-AD45-B8C0-38C144F2EE01}"/>
              </a:ext>
            </a:extLst>
          </p:cNvPr>
          <p:cNvCxnSpPr/>
          <p:nvPr/>
        </p:nvCxnSpPr>
        <p:spPr>
          <a:xfrm flipH="1">
            <a:off x="5432256" y="1268943"/>
            <a:ext cx="1130969" cy="5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78E068D-F9E1-EF42-9E4B-81E74F5CA121}"/>
              </a:ext>
            </a:extLst>
          </p:cNvPr>
          <p:cNvCxnSpPr>
            <a:cxnSpLocks/>
          </p:cNvCxnSpPr>
          <p:nvPr/>
        </p:nvCxnSpPr>
        <p:spPr>
          <a:xfrm flipH="1">
            <a:off x="3971228" y="2147920"/>
            <a:ext cx="677776" cy="24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864B175-F533-904D-B526-D757D9E1D2E5}"/>
              </a:ext>
            </a:extLst>
          </p:cNvPr>
          <p:cNvCxnSpPr>
            <a:cxnSpLocks/>
          </p:cNvCxnSpPr>
          <p:nvPr/>
        </p:nvCxnSpPr>
        <p:spPr>
          <a:xfrm>
            <a:off x="4926535" y="2175404"/>
            <a:ext cx="319236" cy="27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5D13621-B89A-8243-A81D-7469AE2F7543}"/>
              </a:ext>
            </a:extLst>
          </p:cNvPr>
          <p:cNvCxnSpPr>
            <a:cxnSpLocks/>
          </p:cNvCxnSpPr>
          <p:nvPr/>
        </p:nvCxnSpPr>
        <p:spPr>
          <a:xfrm>
            <a:off x="3030359" y="4350621"/>
            <a:ext cx="557058" cy="78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F2B40029-574F-7046-85CA-893476BC6815}"/>
              </a:ext>
            </a:extLst>
          </p:cNvPr>
          <p:cNvCxnSpPr>
            <a:cxnSpLocks/>
          </p:cNvCxnSpPr>
          <p:nvPr/>
        </p:nvCxnSpPr>
        <p:spPr>
          <a:xfrm flipH="1">
            <a:off x="5909521" y="4345570"/>
            <a:ext cx="618822" cy="82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289</Words>
  <Application>Microsoft Macintosh PowerPoint</Application>
  <PresentationFormat>Широкоэкранный</PresentationFormat>
  <Paragraphs>96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Times New Roman</vt:lpstr>
      <vt:lpstr>Roboto</vt:lpstr>
      <vt:lpstr>Avenir</vt:lpstr>
      <vt:lpstr>Calibri</vt:lpstr>
      <vt:lpstr>Arial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17</cp:revision>
  <dcterms:modified xsi:type="dcterms:W3CDTF">2021-03-27T08:40:34Z</dcterms:modified>
</cp:coreProperties>
</file>